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5.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60" r:id="rId5"/>
    <p:sldId id="261" r:id="rId6"/>
    <p:sldId id="262" r:id="rId7"/>
    <p:sldId id="264" r:id="rId8"/>
    <p:sldId id="263" r:id="rId9"/>
    <p:sldId id="298" r:id="rId10"/>
    <p:sldId id="265" r:id="rId11"/>
    <p:sldId id="266" r:id="rId12"/>
    <p:sldId id="267" r:id="rId13"/>
    <p:sldId id="268" r:id="rId14"/>
    <p:sldId id="270" r:id="rId15"/>
    <p:sldId id="271" r:id="rId16"/>
    <p:sldId id="299" r:id="rId17"/>
    <p:sldId id="272" r:id="rId18"/>
    <p:sldId id="274" r:id="rId19"/>
    <p:sldId id="275" r:id="rId20"/>
    <p:sldId id="277" r:id="rId21"/>
    <p:sldId id="279" r:id="rId22"/>
    <p:sldId id="278" r:id="rId23"/>
    <p:sldId id="280" r:id="rId24"/>
    <p:sldId id="283" r:id="rId25"/>
    <p:sldId id="281" r:id="rId26"/>
    <p:sldId id="282" r:id="rId27"/>
    <p:sldId id="284" r:id="rId28"/>
    <p:sldId id="286" r:id="rId29"/>
    <p:sldId id="287" r:id="rId30"/>
    <p:sldId id="288" r:id="rId31"/>
    <p:sldId id="289" r:id="rId32"/>
    <p:sldId id="285" r:id="rId33"/>
    <p:sldId id="290" r:id="rId34"/>
    <p:sldId id="295" r:id="rId35"/>
    <p:sldId id="294" r:id="rId36"/>
    <p:sldId id="291" r:id="rId37"/>
    <p:sldId id="296" r:id="rId38"/>
    <p:sldId id="292" r:id="rId39"/>
    <p:sldId id="2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9323-40E0-4159-95CC-1AD86A84E8F2}" type="datetimeFigureOut">
              <a:rPr lang="en-US" smtClean="0"/>
              <a:t>01/10/2021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35447-4EF7-46A1-9092-7944A467E1B7}" type="slidenum">
              <a:rPr lang="en-US" smtClean="0"/>
              <a:t>‹#›</a:t>
            </a:fld>
            <a:endParaRPr lang="en-US"/>
          </a:p>
        </p:txBody>
      </p:sp>
    </p:spTree>
    <p:extLst>
      <p:ext uri="{BB962C8B-B14F-4D97-AF65-F5344CB8AC3E}">
        <p14:creationId xmlns:p14="http://schemas.microsoft.com/office/powerpoint/2010/main" val="379216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2CE811-D71B-4BEB-B951-A18512CF141F}" type="slidenum">
              <a:rPr lang="vi-VN" smtClean="0"/>
              <a:t>15</a:t>
            </a:fld>
            <a:endParaRPr lang="vi-VN"/>
          </a:p>
        </p:txBody>
      </p:sp>
    </p:spTree>
    <p:extLst>
      <p:ext uri="{BB962C8B-B14F-4D97-AF65-F5344CB8AC3E}">
        <p14:creationId xmlns:p14="http://schemas.microsoft.com/office/powerpoint/2010/main" val="420499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A67037-9951-4732-A53A-A4F1EF495078}" type="datetimeFigureOut">
              <a:rPr lang="en-US" smtClean="0"/>
              <a:t>01/10/2021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3734093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67037-9951-4732-A53A-A4F1EF495078}" type="datetimeFigureOut">
              <a:rPr lang="en-US" smtClean="0"/>
              <a:t>01/10/2021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4276943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67037-9951-4732-A53A-A4F1EF495078}" type="datetimeFigureOut">
              <a:rPr lang="en-US" smtClean="0"/>
              <a:t>01/10/2021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3551591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A67037-9951-4732-A53A-A4F1EF495078}" type="datetimeFigureOut">
              <a:rPr lang="en-US" smtClean="0"/>
              <a:t>01/10/2021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282193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A67037-9951-4732-A53A-A4F1EF495078}" type="datetimeFigureOut">
              <a:rPr lang="en-US" smtClean="0"/>
              <a:t>01/10/2021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1197788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A67037-9951-4732-A53A-A4F1EF495078}" type="datetimeFigureOut">
              <a:rPr lang="en-US" smtClean="0"/>
              <a:t>01/10/2021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308955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A67037-9951-4732-A53A-A4F1EF495078}" type="datetimeFigureOut">
              <a:rPr lang="en-US" smtClean="0"/>
              <a:t>01/10/2021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283285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A67037-9951-4732-A53A-A4F1EF495078}" type="datetimeFigureOut">
              <a:rPr lang="en-US" smtClean="0"/>
              <a:t>01/10/2021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94484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67037-9951-4732-A53A-A4F1EF495078}" type="datetimeFigureOut">
              <a:rPr lang="en-US" smtClean="0"/>
              <a:t>01/10/2021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281414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A67037-9951-4732-A53A-A4F1EF495078}" type="datetimeFigureOut">
              <a:rPr lang="en-US" smtClean="0"/>
              <a:t>01/10/2021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74988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A67037-9951-4732-A53A-A4F1EF495078}" type="datetimeFigureOut">
              <a:rPr lang="en-US" smtClean="0"/>
              <a:t>01/10/2021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B4732C-9AF2-498A-9CFF-8B6254080CC7}" type="slidenum">
              <a:rPr lang="en-US" smtClean="0"/>
              <a:t>‹#›</a:t>
            </a:fld>
            <a:endParaRPr lang="en-US"/>
          </a:p>
        </p:txBody>
      </p:sp>
    </p:spTree>
    <p:extLst>
      <p:ext uri="{BB962C8B-B14F-4D97-AF65-F5344CB8AC3E}">
        <p14:creationId xmlns:p14="http://schemas.microsoft.com/office/powerpoint/2010/main" val="415015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67037-9951-4732-A53A-A4F1EF495078}" type="datetimeFigureOut">
              <a:rPr lang="en-US" smtClean="0"/>
              <a:t>01/10/2021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4732C-9AF2-498A-9CFF-8B6254080CC7}" type="slidenum">
              <a:rPr lang="en-US" smtClean="0"/>
              <a:t>‹#›</a:t>
            </a:fld>
            <a:endParaRPr lang="en-US"/>
          </a:p>
        </p:txBody>
      </p:sp>
    </p:spTree>
    <p:extLst>
      <p:ext uri="{BB962C8B-B14F-4D97-AF65-F5344CB8AC3E}">
        <p14:creationId xmlns:p14="http://schemas.microsoft.com/office/powerpoint/2010/main" val="530400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2059478" y="2672836"/>
            <a:ext cx="8073044" cy="2123658"/>
          </a:xfrm>
          <a:prstGeom prst="rect">
            <a:avLst/>
          </a:prstGeom>
          <a:noFill/>
        </p:spPr>
        <p:txBody>
          <a:bodyPr wrap="none" lIns="91440" tIns="45720" rIns="91440" bIns="45720">
            <a:spAutoFit/>
          </a:bodyPr>
          <a:lstStyle/>
          <a:p>
            <a:pPr algn="ctr"/>
            <a:r>
              <a:rPr lang="en-US" sz="6600" b="1" dirty="0">
                <a:ln w="22225">
                  <a:solidFill>
                    <a:srgbClr val="FF0000"/>
                  </a:solidFill>
                  <a:prstDash val="solid"/>
                </a:ln>
                <a:solidFill>
                  <a:srgbClr val="FF0000"/>
                </a:solidFill>
                <a:effectLst>
                  <a:glow rad="139700">
                    <a:schemeClr val="accent2">
                      <a:satMod val="175000"/>
                      <a:alpha val="40000"/>
                    </a:schemeClr>
                  </a:glow>
                </a:effectLst>
              </a:rPr>
              <a:t>BÀI 4</a:t>
            </a:r>
          </a:p>
          <a:p>
            <a:pPr algn="ctr"/>
            <a:r>
              <a:rPr lang="en-US" sz="6600" b="1" cap="none" spc="0" dirty="0">
                <a:ln w="22225">
                  <a:solidFill>
                    <a:srgbClr val="FF0000"/>
                  </a:solidFill>
                  <a:prstDash val="solid"/>
                </a:ln>
                <a:solidFill>
                  <a:srgbClr val="FF0000"/>
                </a:solidFill>
                <a:effectLst>
                  <a:glow rad="139700">
                    <a:schemeClr val="accent2">
                      <a:satMod val="175000"/>
                      <a:alpha val="40000"/>
                    </a:schemeClr>
                  </a:glow>
                </a:effectLst>
              </a:rPr>
              <a:t>XÃ HỘI NGUYÊN THỦY</a:t>
            </a:r>
          </a:p>
        </p:txBody>
      </p:sp>
    </p:spTree>
    <p:extLst>
      <p:ext uri="{BB962C8B-B14F-4D97-AF65-F5344CB8AC3E}">
        <p14:creationId xmlns:p14="http://schemas.microsoft.com/office/powerpoint/2010/main" val="234864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783" y="365125"/>
            <a:ext cx="11155017" cy="1325563"/>
          </a:xfrm>
        </p:spPr>
        <p:txBody>
          <a:bodyPr>
            <a:normAutofit fontScale="90000"/>
          </a:bodyPr>
          <a:lstStyle/>
          <a:p>
            <a:r>
              <a:rPr lang="en-US" sz="3600" b="1" dirty="0">
                <a:solidFill>
                  <a:srgbClr val="FF0000"/>
                </a:solidFill>
                <a:latin typeface="Times New Roman" panose="02020603050405020304" pitchFamily="18" charset="0"/>
              </a:rPr>
              <a:t>I. CÁC GIAI ĐOẠN TIẾN TRIỂN CỦA XÃ HỘI NGUYÊN THỦY</a:t>
            </a:r>
            <a:r>
              <a:rPr lang="en-US" b="1" dirty="0">
                <a:solidFill>
                  <a:srgbClr val="FF0000"/>
                </a:solidFill>
                <a:latin typeface="Times New Roman" panose="02020603050405020304" pitchFamily="18" charset="0"/>
              </a:rPr>
              <a:t/>
            </a:r>
            <a:br>
              <a:rPr lang="en-US" b="1" dirty="0">
                <a:solidFill>
                  <a:srgbClr val="FF0000"/>
                </a:solidFill>
                <a:latin typeface="Times New Roman" panose="02020603050405020304" pitchFamily="18" charset="0"/>
              </a:rPr>
            </a:br>
            <a:endParaRPr lang="en-US" dirty="0"/>
          </a:p>
        </p:txBody>
      </p:sp>
      <p:sp>
        <p:nvSpPr>
          <p:cNvPr id="3" name="Content Placeholder 2"/>
          <p:cNvSpPr>
            <a:spLocks noGrp="1"/>
          </p:cNvSpPr>
          <p:nvPr>
            <p:ph idx="1"/>
          </p:nvPr>
        </p:nvSpPr>
        <p:spPr>
          <a:xfrm>
            <a:off x="838200" y="2054848"/>
            <a:ext cx="10515600" cy="4351338"/>
          </a:xfrm>
        </p:spPr>
        <p:txBody>
          <a:bodyPr/>
          <a:lstStyle/>
          <a:p>
            <a:pPr marL="0" indent="0" algn="just">
              <a:buNone/>
            </a:pPr>
            <a:r>
              <a:rPr lang="en-US" sz="3600" dirty="0">
                <a:latin typeface="Times New Roman" panose="02020603050405020304" pitchFamily="18" charset="0"/>
              </a:rPr>
              <a:t>+ </a:t>
            </a:r>
            <a:r>
              <a:rPr lang="en-US" sz="3600" dirty="0" err="1">
                <a:latin typeface="Times New Roman" panose="02020603050405020304" pitchFamily="18" charset="0"/>
              </a:rPr>
              <a:t>Công</a:t>
            </a:r>
            <a:r>
              <a:rPr lang="en-US" sz="3600" dirty="0">
                <a:latin typeface="Times New Roman" panose="02020603050405020304" pitchFamily="18" charset="0"/>
              </a:rPr>
              <a:t> </a:t>
            </a:r>
            <a:r>
              <a:rPr lang="en-US" sz="3600" dirty="0" err="1">
                <a:latin typeface="Times New Roman" panose="02020603050405020304" pitchFamily="18" charset="0"/>
              </a:rPr>
              <a:t>xã</a:t>
            </a:r>
            <a:r>
              <a:rPr lang="en-US" sz="3600" dirty="0">
                <a:latin typeface="Times New Roman" panose="02020603050405020304" pitchFamily="18" charset="0"/>
              </a:rPr>
              <a:t> </a:t>
            </a:r>
            <a:r>
              <a:rPr lang="en-US" sz="3600" dirty="0" err="1">
                <a:latin typeface="Times New Roman" panose="02020603050405020304" pitchFamily="18" charset="0"/>
              </a:rPr>
              <a:t>thị</a:t>
            </a:r>
            <a:r>
              <a:rPr lang="en-US" sz="3600" dirty="0">
                <a:latin typeface="Times New Roman" panose="02020603050405020304" pitchFamily="18" charset="0"/>
              </a:rPr>
              <a:t> </a:t>
            </a:r>
            <a:r>
              <a:rPr lang="en-US" sz="3600" dirty="0" err="1">
                <a:latin typeface="Times New Roman" panose="02020603050405020304" pitchFamily="18" charset="0"/>
              </a:rPr>
              <a:t>tộc</a:t>
            </a:r>
            <a:r>
              <a:rPr lang="en-US" sz="3600" dirty="0">
                <a:latin typeface="Times New Roman" panose="02020603050405020304" pitchFamily="18" charset="0"/>
              </a:rPr>
              <a:t>: </a:t>
            </a:r>
            <a:r>
              <a:rPr lang="en-US" sz="3600" dirty="0" err="1">
                <a:latin typeface="Times New Roman" panose="02020603050405020304" pitchFamily="18" charset="0"/>
              </a:rPr>
              <a:t>Biết</a:t>
            </a:r>
            <a:r>
              <a:rPr lang="en-US" sz="3600" dirty="0">
                <a:latin typeface="Times New Roman" panose="02020603050405020304" pitchFamily="18" charset="0"/>
              </a:rPr>
              <a:t> </a:t>
            </a:r>
            <a:r>
              <a:rPr lang="en-US" sz="3600" dirty="0" err="1">
                <a:latin typeface="Times New Roman" panose="02020603050405020304" pitchFamily="18" charset="0"/>
              </a:rPr>
              <a:t>trồng</a:t>
            </a:r>
            <a:r>
              <a:rPr lang="en-US" sz="3600" dirty="0">
                <a:latin typeface="Times New Roman" panose="02020603050405020304" pitchFamily="18" charset="0"/>
              </a:rPr>
              <a:t> </a:t>
            </a:r>
            <a:r>
              <a:rPr lang="en-US" sz="3600" dirty="0" err="1">
                <a:latin typeface="Times New Roman" panose="02020603050405020304" pitchFamily="18" charset="0"/>
              </a:rPr>
              <a:t>trọt</a:t>
            </a:r>
            <a:r>
              <a:rPr lang="en-US" sz="3600" dirty="0">
                <a:latin typeface="Times New Roman" panose="02020603050405020304" pitchFamily="18" charset="0"/>
              </a:rPr>
              <a:t> </a:t>
            </a:r>
            <a:r>
              <a:rPr lang="en-US" sz="3600" dirty="0" err="1">
                <a:latin typeface="Times New Roman" panose="02020603050405020304" pitchFamily="18" charset="0"/>
              </a:rPr>
              <a:t>chăn</a:t>
            </a:r>
            <a:r>
              <a:rPr lang="en-US" sz="3600" dirty="0">
                <a:latin typeface="Times New Roman" panose="02020603050405020304" pitchFamily="18" charset="0"/>
              </a:rPr>
              <a:t> </a:t>
            </a:r>
            <a:r>
              <a:rPr lang="en-US" sz="3600" dirty="0" err="1">
                <a:latin typeface="Times New Roman" panose="02020603050405020304" pitchFamily="18" charset="0"/>
              </a:rPr>
              <a:t>nuôi</a:t>
            </a:r>
            <a:r>
              <a:rPr lang="en-US" sz="3600" dirty="0">
                <a:latin typeface="Times New Roman" panose="02020603050405020304" pitchFamily="18" charset="0"/>
              </a:rPr>
              <a:t>, </a:t>
            </a:r>
            <a:r>
              <a:rPr lang="en-US" sz="3600" dirty="0" err="1">
                <a:latin typeface="Times New Roman" panose="02020603050405020304" pitchFamily="18" charset="0"/>
              </a:rPr>
              <a:t>làm</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gốm</a:t>
            </a:r>
            <a:r>
              <a:rPr lang="en-US" sz="3600" dirty="0">
                <a:latin typeface="Times New Roman" panose="02020603050405020304" pitchFamily="18" charset="0"/>
              </a:rPr>
              <a:t>….., </a:t>
            </a:r>
            <a:r>
              <a:rPr lang="en-US" sz="3600" dirty="0" err="1">
                <a:latin typeface="Times New Roman" panose="02020603050405020304" pitchFamily="18" charset="0"/>
              </a:rPr>
              <a:t>biết</a:t>
            </a:r>
            <a:r>
              <a:rPr lang="en-US" sz="3600" dirty="0">
                <a:latin typeface="Times New Roman" panose="02020603050405020304" pitchFamily="18" charset="0"/>
              </a:rPr>
              <a:t> </a:t>
            </a:r>
            <a:r>
              <a:rPr lang="en-US" sz="3600" dirty="0" err="1">
                <a:latin typeface="Times New Roman" panose="02020603050405020304" pitchFamily="18" charset="0"/>
              </a:rPr>
              <a:t>làm</a:t>
            </a:r>
            <a:r>
              <a:rPr lang="en-US" sz="3600" dirty="0">
                <a:latin typeface="Times New Roman" panose="02020603050405020304" pitchFamily="18" charset="0"/>
              </a:rPr>
              <a:t> </a:t>
            </a:r>
            <a:r>
              <a:rPr lang="en-US" sz="3600" dirty="0" err="1">
                <a:latin typeface="Times New Roman" panose="02020603050405020304" pitchFamily="18" charset="0"/>
              </a:rPr>
              <a:t>đẹp</a:t>
            </a:r>
            <a:r>
              <a:rPr lang="en-US" sz="3600" dirty="0">
                <a:latin typeface="Times New Roman" panose="02020603050405020304" pitchFamily="18" charset="0"/>
              </a:rPr>
              <a:t>, </a:t>
            </a:r>
            <a:r>
              <a:rPr lang="en-US" sz="3600" dirty="0" err="1">
                <a:latin typeface="Times New Roman" panose="02020603050405020304" pitchFamily="18" charset="0"/>
              </a:rPr>
              <a:t>sáng</a:t>
            </a:r>
            <a:r>
              <a:rPr lang="en-US" sz="3600" dirty="0">
                <a:latin typeface="Times New Roman" panose="02020603050405020304" pitchFamily="18" charset="0"/>
              </a:rPr>
              <a:t> </a:t>
            </a:r>
            <a:r>
              <a:rPr lang="en-US" sz="3600" dirty="0" err="1">
                <a:latin typeface="Times New Roman" panose="02020603050405020304" pitchFamily="18" charset="0"/>
              </a:rPr>
              <a:t>tạo</a:t>
            </a:r>
            <a:r>
              <a:rPr lang="en-US" sz="3600" dirty="0">
                <a:latin typeface="Times New Roman" panose="02020603050405020304" pitchFamily="18" charset="0"/>
              </a:rPr>
              <a:t> </a:t>
            </a:r>
            <a:r>
              <a:rPr lang="en-US" sz="3600" dirty="0" err="1">
                <a:latin typeface="Times New Roman" panose="02020603050405020304" pitchFamily="18" charset="0"/>
              </a:rPr>
              <a:t>nghệ</a:t>
            </a:r>
            <a:r>
              <a:rPr lang="en-US" sz="3600" dirty="0">
                <a:latin typeface="Times New Roman" panose="02020603050405020304" pitchFamily="18" charset="0"/>
              </a:rPr>
              <a:t> </a:t>
            </a:r>
            <a:r>
              <a:rPr lang="en-US" sz="3600" dirty="0" err="1">
                <a:latin typeface="Times New Roman" panose="02020603050405020304" pitchFamily="18" charset="0"/>
              </a:rPr>
              <a:t>thuật</a:t>
            </a:r>
            <a:endParaRPr lang="en-US" sz="3600" dirty="0">
              <a:latin typeface="Times New Roman" panose="02020603050405020304" pitchFamily="18" charset="0"/>
            </a:endParaRPr>
          </a:p>
          <a:p>
            <a:pPr marL="0" indent="0" algn="just">
              <a:buNone/>
            </a:pPr>
            <a:r>
              <a:rPr lang="en-US" sz="3600" dirty="0">
                <a:latin typeface="Times New Roman" panose="02020603050405020304" pitchFamily="18" charset="0"/>
                <a:sym typeface="Wingdings" panose="05000000000000000000" pitchFamily="2" charset="2"/>
              </a:rPr>
              <a:t></a:t>
            </a:r>
            <a:r>
              <a:rPr lang="vi-VN" sz="3600" dirty="0">
                <a:latin typeface="Times New Roman" panose="02020603050405020304" pitchFamily="18" charset="0"/>
              </a:rPr>
              <a:t>Người nguyên thủy phải luôn lao động (săn bát, hái lượm) để có thức ăn, phải chế tác công cụ, cải tiến công cụ để tăng năng suất và hiệu quả lao động</a:t>
            </a:r>
          </a:p>
          <a:p>
            <a:endParaRPr lang="en-US" dirty="0"/>
          </a:p>
        </p:txBody>
      </p:sp>
    </p:spTree>
    <p:extLst>
      <p:ext uri="{BB962C8B-B14F-4D97-AF65-F5344CB8AC3E}">
        <p14:creationId xmlns:p14="http://schemas.microsoft.com/office/powerpoint/2010/main" val="322044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41342" y="1825625"/>
            <a:ext cx="9412458" cy="4351338"/>
          </a:xfrm>
        </p:spPr>
        <p:txBody>
          <a:bodyPr>
            <a:normAutofit/>
          </a:bodyPr>
          <a:lstStyle/>
          <a:p>
            <a:pPr marL="0" indent="0" algn="just">
              <a:buNone/>
            </a:pPr>
            <a:r>
              <a:rPr lang="en-US" sz="3200" b="1" dirty="0">
                <a:solidFill>
                  <a:srgbClr val="FF0000"/>
                </a:solidFill>
                <a:latin typeface="Times New Roman" panose="02020603050405020304" pitchFamily="18" charset="0"/>
              </a:rPr>
              <a:t>II. ĐỜI </a:t>
            </a:r>
            <a:r>
              <a:rPr lang="en-US" sz="3200" b="1" dirty="0" smtClean="0">
                <a:solidFill>
                  <a:srgbClr val="FF0000"/>
                </a:solidFill>
                <a:latin typeface="Times New Roman" panose="02020603050405020304" pitchFamily="18" charset="0"/>
              </a:rPr>
              <a:t>SỐNG VẬT CHẤT </a:t>
            </a:r>
            <a:r>
              <a:rPr lang="en-US" sz="3200" b="1" dirty="0">
                <a:solidFill>
                  <a:srgbClr val="FF0000"/>
                </a:solidFill>
                <a:latin typeface="Times New Roman" panose="02020603050405020304" pitchFamily="18" charset="0"/>
              </a:rPr>
              <a:t>CỦA NGƯỜI NGUYÊN THỦY</a:t>
            </a:r>
          </a:p>
          <a:p>
            <a:pPr marL="0" indent="0" algn="just">
              <a:buNone/>
            </a:pPr>
            <a:r>
              <a:rPr lang="en-US" sz="3200" b="1" dirty="0">
                <a:solidFill>
                  <a:srgbClr val="002060"/>
                </a:solidFill>
                <a:latin typeface="Times New Roman" panose="02020603050405020304" pitchFamily="18" charset="0"/>
              </a:rPr>
              <a:t>1. Lao </a:t>
            </a:r>
            <a:r>
              <a:rPr lang="en-US" sz="3200" b="1" dirty="0" err="1">
                <a:solidFill>
                  <a:srgbClr val="002060"/>
                </a:solidFill>
                <a:latin typeface="Times New Roman" panose="02020603050405020304" pitchFamily="18" charset="0"/>
              </a:rPr>
              <a:t>động</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và</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công</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cụ</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lao</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động</a:t>
            </a:r>
            <a:endParaRPr lang="en-US" sz="32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54204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6380" y="365125"/>
            <a:ext cx="11164910" cy="6440613"/>
          </a:xfrm>
          <a:prstGeom prst="rect">
            <a:avLst/>
          </a:prstGeom>
        </p:spPr>
      </p:pic>
    </p:spTree>
    <p:extLst>
      <p:ext uri="{BB962C8B-B14F-4D97-AF65-F5344CB8AC3E}">
        <p14:creationId xmlns:p14="http://schemas.microsoft.com/office/powerpoint/2010/main" val="166027672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FF0000"/>
                </a:solidFill>
                <a:latin typeface="Times New Roman" panose="02020603050405020304" pitchFamily="18" charset="0"/>
              </a:rPr>
              <a:t>Hoạt</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động</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thảo</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luận</a:t>
            </a:r>
            <a:r>
              <a:rPr lang="en-US" b="1" dirty="0">
                <a:solidFill>
                  <a:srgbClr val="FF0000"/>
                </a:solidFill>
                <a:latin typeface="Times New Roman" panose="02020603050405020304" pitchFamily="18" charset="0"/>
              </a:rPr>
              <a:t> </a:t>
            </a:r>
            <a:r>
              <a:rPr lang="en-US" b="1" dirty="0" err="1">
                <a:solidFill>
                  <a:srgbClr val="FF0000"/>
                </a:solidFill>
                <a:latin typeface="Times New Roman" panose="02020603050405020304" pitchFamily="18" charset="0"/>
              </a:rPr>
              <a:t>nhóm</a:t>
            </a:r>
            <a:endParaRPr lang="en-US" b="1" dirty="0">
              <a:solidFill>
                <a:srgbClr val="FF0000"/>
              </a:solidFill>
              <a:latin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en-US" dirty="0" err="1">
                <a:latin typeface="Times New Roman" panose="02020603050405020304" pitchFamily="18" charset="0"/>
              </a:rPr>
              <a:t>Nhóm</a:t>
            </a:r>
            <a:r>
              <a:rPr lang="en-US" dirty="0">
                <a:latin typeface="Times New Roman" panose="02020603050405020304" pitchFamily="18" charset="0"/>
              </a:rPr>
              <a:t> 1.  Lao </a:t>
            </a:r>
            <a:r>
              <a:rPr lang="en-US" dirty="0" err="1">
                <a:latin typeface="Times New Roman" panose="02020603050405020304" pitchFamily="18" charset="0"/>
              </a:rPr>
              <a:t>động</a:t>
            </a:r>
            <a:r>
              <a:rPr lang="en-US" dirty="0">
                <a:latin typeface="Times New Roman" panose="02020603050405020304" pitchFamily="18" charset="0"/>
              </a:rPr>
              <a:t> có </a:t>
            </a:r>
            <a:r>
              <a:rPr lang="en-US" dirty="0" err="1">
                <a:latin typeface="Times New Roman" panose="02020603050405020304" pitchFamily="18" charset="0"/>
              </a:rPr>
              <a:t>vai</a:t>
            </a:r>
            <a:r>
              <a:rPr lang="en-US" dirty="0">
                <a:latin typeface="Times New Roman" panose="02020603050405020304" pitchFamily="18" charset="0"/>
              </a:rPr>
              <a:t> </a:t>
            </a:r>
            <a:r>
              <a:rPr lang="en-US" dirty="0" err="1">
                <a:latin typeface="Times New Roman" panose="02020603050405020304" pitchFamily="18" charset="0"/>
              </a:rPr>
              <a:t>tro</a:t>
            </a:r>
            <a:r>
              <a:rPr lang="en-US" dirty="0">
                <a:latin typeface="Times New Roman" panose="02020603050405020304" pitchFamily="18" charset="0"/>
              </a:rPr>
              <a:t>̀ </a:t>
            </a:r>
            <a:r>
              <a:rPr lang="en-US" dirty="0" err="1">
                <a:latin typeface="Times New Roman" panose="02020603050405020304" pitchFamily="18" charset="0"/>
              </a:rPr>
              <a:t>như</a:t>
            </a:r>
            <a:r>
              <a:rPr lang="en-US" dirty="0">
                <a:latin typeface="Times New Roman" panose="02020603050405020304" pitchFamily="18" charset="0"/>
              </a:rPr>
              <a:t> </a:t>
            </a:r>
            <a:r>
              <a:rPr lang="en-US" dirty="0" err="1">
                <a:latin typeface="Times New Roman" panose="02020603050405020304" pitchFamily="18" charset="0"/>
              </a:rPr>
              <a:t>thê</a:t>
            </a:r>
            <a:r>
              <a:rPr lang="en-US" dirty="0">
                <a:latin typeface="Times New Roman" panose="02020603050405020304" pitchFamily="18" charset="0"/>
              </a:rPr>
              <a:t>́ </a:t>
            </a:r>
            <a:r>
              <a:rPr lang="en-US" dirty="0" err="1">
                <a:latin typeface="Times New Roman" panose="02020603050405020304" pitchFamily="18" charset="0"/>
              </a:rPr>
              <a:t>nào</a:t>
            </a:r>
            <a:r>
              <a:rPr lang="en-US" dirty="0">
                <a:latin typeface="Times New Roman" panose="02020603050405020304" pitchFamily="18" charset="0"/>
              </a:rPr>
              <a:t> </a:t>
            </a:r>
            <a:r>
              <a:rPr lang="en-US" dirty="0" err="1">
                <a:latin typeface="Times New Roman" panose="02020603050405020304" pitchFamily="18" charset="0"/>
              </a:rPr>
              <a:t>trong</a:t>
            </a:r>
            <a:r>
              <a:rPr lang="en-US" dirty="0">
                <a:latin typeface="Times New Roman" panose="02020603050405020304" pitchFamily="18" charset="0"/>
              </a:rPr>
              <a:t> quá </a:t>
            </a:r>
            <a:r>
              <a:rPr lang="en-US" dirty="0" err="1">
                <a:latin typeface="Times New Roman" panose="02020603050405020304" pitchFamily="18" charset="0"/>
              </a:rPr>
              <a:t>trình</a:t>
            </a:r>
            <a:r>
              <a:rPr lang="en-US" dirty="0">
                <a:latin typeface="Times New Roman" panose="02020603050405020304" pitchFamily="18" charset="0"/>
              </a:rPr>
              <a:t> </a:t>
            </a:r>
            <a:r>
              <a:rPr lang="en-US" dirty="0" err="1">
                <a:latin typeface="Times New Roman" panose="02020603050405020304" pitchFamily="18" charset="0"/>
              </a:rPr>
              <a:t>tiến</a:t>
            </a:r>
            <a:r>
              <a:rPr lang="en-US" dirty="0">
                <a:latin typeface="Times New Roman" panose="02020603050405020304" pitchFamily="18" charset="0"/>
              </a:rPr>
              <a:t> </a:t>
            </a:r>
            <a:r>
              <a:rPr lang="en-US" dirty="0" err="1">
                <a:latin typeface="Times New Roman" panose="02020603050405020304" pitchFamily="18" charset="0"/>
              </a:rPr>
              <a:t>hoa</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nguyên</a:t>
            </a:r>
            <a:r>
              <a:rPr lang="en-US" dirty="0">
                <a:latin typeface="Times New Roman" panose="02020603050405020304" pitchFamily="18" charset="0"/>
              </a:rPr>
              <a:t> </a:t>
            </a:r>
            <a:r>
              <a:rPr lang="en-US" dirty="0" err="1">
                <a:latin typeface="Times New Roman" panose="02020603050405020304" pitchFamily="18" charset="0"/>
              </a:rPr>
              <a:t>thuy</a:t>
            </a:r>
            <a:r>
              <a:rPr lang="en-US" dirty="0">
                <a:latin typeface="Times New Roman" panose="02020603050405020304" pitchFamily="18" charset="0"/>
              </a:rPr>
              <a:t>̉? </a:t>
            </a:r>
          </a:p>
          <a:p>
            <a:pPr marL="0" indent="0" algn="just">
              <a:buNone/>
            </a:pPr>
            <a:r>
              <a:rPr lang="en-US" dirty="0" err="1">
                <a:latin typeface="Times New Roman" panose="02020603050405020304" pitchFamily="18" charset="0"/>
              </a:rPr>
              <a:t>Nhóm</a:t>
            </a:r>
            <a:r>
              <a:rPr lang="en-US" dirty="0">
                <a:latin typeface="Times New Roman" panose="02020603050405020304" pitchFamily="18" charset="0"/>
              </a:rPr>
              <a:t> 2. </a:t>
            </a:r>
            <a:r>
              <a:rPr lang="en-US" dirty="0" err="1">
                <a:latin typeface="Times New Roman" panose="02020603050405020304" pitchFamily="18" charset="0"/>
              </a:rPr>
              <a:t>Dựa</a:t>
            </a:r>
            <a:r>
              <a:rPr lang="en-US" dirty="0">
                <a:latin typeface="Times New Roman" panose="02020603050405020304" pitchFamily="18" charset="0"/>
              </a:rPr>
              <a:t> </a:t>
            </a:r>
            <a:r>
              <a:rPr lang="en-US" dirty="0" err="1">
                <a:latin typeface="Times New Roman" panose="02020603050405020304" pitchFamily="18" charset="0"/>
              </a:rPr>
              <a:t>vào</a:t>
            </a:r>
            <a:r>
              <a:rPr lang="en-US" dirty="0">
                <a:latin typeface="Times New Roman" panose="02020603050405020304" pitchFamily="18" charset="0"/>
              </a:rPr>
              <a:t> </a:t>
            </a:r>
            <a:r>
              <a:rPr lang="en-US" dirty="0" err="1">
                <a:latin typeface="Times New Roman" panose="02020603050405020304" pitchFamily="18" charset="0"/>
              </a:rPr>
              <a:t>các</a:t>
            </a:r>
            <a:r>
              <a:rPr lang="en-US" dirty="0">
                <a:latin typeface="Times New Roman" panose="02020603050405020304" pitchFamily="18" charset="0"/>
              </a:rPr>
              <a:t> </a:t>
            </a:r>
            <a:r>
              <a:rPr lang="en-US" dirty="0" err="1">
                <a:latin typeface="Times New Roman" panose="02020603050405020304" pitchFamily="18" charset="0"/>
              </a:rPr>
              <a:t>hình</a:t>
            </a:r>
            <a:r>
              <a:rPr lang="en-US" dirty="0">
                <a:latin typeface="Times New Roman" panose="02020603050405020304" pitchFamily="18" charset="0"/>
              </a:rPr>
              <a:t> </a:t>
            </a:r>
            <a:r>
              <a:rPr lang="en-US" dirty="0" err="1">
                <a:latin typeface="Times New Roman" panose="02020603050405020304" pitchFamily="18" charset="0"/>
              </a:rPr>
              <a:t>trên</a:t>
            </a:r>
            <a:r>
              <a:rPr lang="en-US" dirty="0">
                <a:latin typeface="Times New Roman" panose="02020603050405020304" pitchFamily="18" charset="0"/>
              </a:rPr>
              <a:t> </a:t>
            </a:r>
            <a:r>
              <a:rPr lang="en-US" dirty="0" err="1">
                <a:latin typeface="Times New Roman" panose="02020603050405020304" pitchFamily="18" charset="0"/>
              </a:rPr>
              <a:t>va</a:t>
            </a:r>
            <a:r>
              <a:rPr lang="en-US" dirty="0">
                <a:latin typeface="Times New Roman" panose="02020603050405020304" pitchFamily="18" charset="0"/>
              </a:rPr>
              <a:t>̀ </a:t>
            </a:r>
            <a:r>
              <a:rPr lang="en-US" dirty="0" err="1">
                <a:latin typeface="Times New Roman" panose="02020603050405020304" pitchFamily="18" charset="0"/>
              </a:rPr>
              <a:t>thông</a:t>
            </a:r>
            <a:r>
              <a:rPr lang="en-US" dirty="0">
                <a:latin typeface="Times New Roman" panose="02020603050405020304" pitchFamily="18" charset="0"/>
              </a:rPr>
              <a:t> tin </a:t>
            </a:r>
            <a:r>
              <a:rPr lang="en-US" dirty="0" err="1">
                <a:latin typeface="Times New Roman" panose="02020603050405020304" pitchFamily="18" charset="0"/>
              </a:rPr>
              <a:t>sách</a:t>
            </a:r>
            <a:r>
              <a:rPr lang="en-US" dirty="0">
                <a:latin typeface="Times New Roman" panose="02020603050405020304" pitchFamily="18" charset="0"/>
              </a:rPr>
              <a:t> </a:t>
            </a:r>
            <a:r>
              <a:rPr lang="en-US" dirty="0" err="1">
                <a:latin typeface="Times New Roman" panose="02020603050405020304" pitchFamily="18" charset="0"/>
              </a:rPr>
              <a:t>giáo</a:t>
            </a:r>
            <a:r>
              <a:rPr lang="en-US" dirty="0">
                <a:latin typeface="Times New Roman" panose="02020603050405020304" pitchFamily="18" charset="0"/>
              </a:rPr>
              <a:t> </a:t>
            </a:r>
            <a:r>
              <a:rPr lang="en-US" dirty="0" err="1">
                <a:latin typeface="Times New Roman" panose="02020603050405020304" pitchFamily="18" charset="0"/>
              </a:rPr>
              <a:t>khoa</a:t>
            </a:r>
            <a:r>
              <a:rPr lang="en-US" dirty="0">
                <a:latin typeface="Times New Roman" panose="02020603050405020304" pitchFamily="18" charset="0"/>
              </a:rPr>
              <a:t>, </a:t>
            </a:r>
            <a:r>
              <a:rPr lang="en-US" dirty="0" err="1">
                <a:latin typeface="Times New Roman" panose="02020603050405020304" pitchFamily="18" charset="0"/>
              </a:rPr>
              <a:t>em</a:t>
            </a:r>
            <a:r>
              <a:rPr lang="en-US" dirty="0">
                <a:latin typeface="Times New Roman" panose="02020603050405020304" pitchFamily="18" charset="0"/>
              </a:rPr>
              <a:t> </a:t>
            </a:r>
            <a:r>
              <a:rPr lang="en-US" dirty="0" err="1">
                <a:latin typeface="Times New Roman" panose="02020603050405020304" pitchFamily="18" charset="0"/>
              </a:rPr>
              <a:t>hãy</a:t>
            </a:r>
            <a:r>
              <a:rPr lang="en-US" dirty="0">
                <a:latin typeface="Times New Roman" panose="02020603050405020304" pitchFamily="18" charset="0"/>
              </a:rPr>
              <a:t> </a:t>
            </a:r>
            <a:r>
              <a:rPr lang="en-US" dirty="0" err="1">
                <a:latin typeface="Times New Roman" panose="02020603050405020304" pitchFamily="18" charset="0"/>
              </a:rPr>
              <a:t>kê</a:t>
            </a:r>
            <a:r>
              <a:rPr lang="en-US" dirty="0">
                <a:latin typeface="Times New Roman" panose="02020603050405020304" pitchFamily="18" charset="0"/>
              </a:rPr>
              <a:t>̉ </a:t>
            </a:r>
            <a:r>
              <a:rPr lang="en-US" dirty="0" err="1">
                <a:latin typeface="Times New Roman" panose="02020603050405020304" pitchFamily="18" charset="0"/>
              </a:rPr>
              <a:t>tên</a:t>
            </a:r>
            <a:r>
              <a:rPr lang="en-US" dirty="0">
                <a:latin typeface="Times New Roman" panose="02020603050405020304" pitchFamily="18" charset="0"/>
              </a:rPr>
              <a:t> </a:t>
            </a:r>
            <a:r>
              <a:rPr lang="en-US" dirty="0" err="1">
                <a:latin typeface="Times New Roman" panose="02020603050405020304" pitchFamily="18" charset="0"/>
              </a:rPr>
              <a:t>những</a:t>
            </a:r>
            <a:r>
              <a:rPr lang="en-US" dirty="0">
                <a:latin typeface="Times New Roman" panose="02020603050405020304" pitchFamily="18" charset="0"/>
              </a:rPr>
              <a:t> </a:t>
            </a:r>
            <a:r>
              <a:rPr lang="en-US" dirty="0" err="1">
                <a:latin typeface="Times New Roman" panose="02020603050405020304" pitchFamily="18" charset="0"/>
              </a:rPr>
              <a:t>công</a:t>
            </a:r>
            <a:r>
              <a:rPr lang="en-US" dirty="0">
                <a:latin typeface="Times New Roman" panose="02020603050405020304" pitchFamily="18" charset="0"/>
              </a:rPr>
              <a:t> cụ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nguyên</a:t>
            </a:r>
            <a:r>
              <a:rPr lang="en-US" dirty="0">
                <a:latin typeface="Times New Roman" panose="02020603050405020304" pitchFamily="18" charset="0"/>
              </a:rPr>
              <a:t> </a:t>
            </a:r>
            <a:r>
              <a:rPr lang="en-US" dirty="0" err="1">
                <a:latin typeface="Times New Roman" panose="02020603050405020304" pitchFamily="18" charset="0"/>
              </a:rPr>
              <a:t>thuy</a:t>
            </a:r>
            <a:r>
              <a:rPr lang="en-US" dirty="0">
                <a:latin typeface="Times New Roman" panose="02020603050405020304" pitchFamily="18" charset="0"/>
              </a:rPr>
              <a:t>̉. </a:t>
            </a:r>
            <a:r>
              <a:rPr lang="en-US" dirty="0" err="1">
                <a:latin typeface="Times New Roman" panose="02020603050405020304" pitchFamily="18" charset="0"/>
              </a:rPr>
              <a:t>Những</a:t>
            </a:r>
            <a:r>
              <a:rPr lang="en-US" dirty="0">
                <a:latin typeface="Times New Roman" panose="02020603050405020304" pitchFamily="18" charset="0"/>
              </a:rPr>
              <a:t> </a:t>
            </a:r>
            <a:r>
              <a:rPr lang="en-US" dirty="0" err="1">
                <a:latin typeface="Times New Roman" panose="02020603050405020304" pitchFamily="18" charset="0"/>
              </a:rPr>
              <a:t>công</a:t>
            </a:r>
            <a:r>
              <a:rPr lang="en-US" dirty="0">
                <a:latin typeface="Times New Roman" panose="02020603050405020304" pitchFamily="18" charset="0"/>
              </a:rPr>
              <a:t> cụ </a:t>
            </a:r>
            <a:r>
              <a:rPr lang="en-US" dirty="0" err="1">
                <a:latin typeface="Times New Roman" panose="02020603050405020304" pitchFamily="18" charset="0"/>
              </a:rPr>
              <a:t>đo</a:t>
            </a:r>
            <a:r>
              <a:rPr lang="en-US" dirty="0">
                <a:latin typeface="Times New Roman" panose="02020603050405020304" pitchFamily="18" charset="0"/>
              </a:rPr>
              <a:t>́ </a:t>
            </a:r>
            <a:r>
              <a:rPr lang="en-US" dirty="0" err="1">
                <a:latin typeface="Times New Roman" panose="02020603050405020304" pitchFamily="18" charset="0"/>
              </a:rPr>
              <a:t>được</a:t>
            </a:r>
            <a:r>
              <a:rPr lang="en-US" dirty="0">
                <a:latin typeface="Times New Roman" panose="02020603050405020304" pitchFamily="18" charset="0"/>
              </a:rPr>
              <a:t> </a:t>
            </a:r>
            <a:r>
              <a:rPr lang="en-US" dirty="0" err="1">
                <a:latin typeface="Times New Roman" panose="02020603050405020304" pitchFamily="18" charset="0"/>
              </a:rPr>
              <a:t>dùng</a:t>
            </a:r>
            <a:r>
              <a:rPr lang="en-US" dirty="0">
                <a:latin typeface="Times New Roman" panose="02020603050405020304" pitchFamily="18" charset="0"/>
              </a:rPr>
              <a:t> </a:t>
            </a:r>
            <a:r>
              <a:rPr lang="en-US" dirty="0" err="1">
                <a:latin typeface="Times New Roman" panose="02020603050405020304" pitchFamily="18" charset="0"/>
              </a:rPr>
              <a:t>đê</a:t>
            </a:r>
            <a:r>
              <a:rPr lang="en-US" dirty="0">
                <a:latin typeface="Times New Roman" panose="02020603050405020304" pitchFamily="18" charset="0"/>
              </a:rPr>
              <a:t>̉ </a:t>
            </a:r>
            <a:r>
              <a:rPr lang="en-US" dirty="0" err="1">
                <a:latin typeface="Times New Roman" panose="02020603050405020304" pitchFamily="18" charset="0"/>
              </a:rPr>
              <a:t>làm</a:t>
            </a:r>
            <a:r>
              <a:rPr lang="en-US" dirty="0">
                <a:latin typeface="Times New Roman" panose="02020603050405020304" pitchFamily="18" charset="0"/>
              </a:rPr>
              <a:t> </a:t>
            </a:r>
            <a:r>
              <a:rPr lang="en-US" dirty="0" err="1">
                <a:latin typeface="Times New Roman" panose="02020603050405020304" pitchFamily="18" charset="0"/>
              </a:rPr>
              <a:t>gi</a:t>
            </a:r>
            <a:r>
              <a:rPr lang="en-US" dirty="0">
                <a:latin typeface="Times New Roman" panose="02020603050405020304" pitchFamily="18" charset="0"/>
              </a:rPr>
              <a:t>̀? </a:t>
            </a:r>
          </a:p>
          <a:p>
            <a:pPr marL="0" indent="0" algn="just">
              <a:buNone/>
            </a:pPr>
            <a:r>
              <a:rPr lang="en-US" dirty="0" err="1">
                <a:latin typeface="Times New Roman" panose="02020603050405020304" pitchFamily="18" charset="0"/>
              </a:rPr>
              <a:t>Nhóm</a:t>
            </a:r>
            <a:r>
              <a:rPr lang="en-US" dirty="0">
                <a:latin typeface="Times New Roman" panose="02020603050405020304" pitchFamily="18" charset="0"/>
              </a:rPr>
              <a:t> 3 </a:t>
            </a:r>
            <a:r>
              <a:rPr lang="en-US" dirty="0" err="1">
                <a:latin typeface="Times New Roman" panose="02020603050405020304" pitchFamily="18" charset="0"/>
              </a:rPr>
              <a:t>và</a:t>
            </a:r>
            <a:r>
              <a:rPr lang="en-US" dirty="0">
                <a:latin typeface="Times New Roman" panose="02020603050405020304" pitchFamily="18" charset="0"/>
              </a:rPr>
              <a:t> </a:t>
            </a:r>
            <a:r>
              <a:rPr lang="en-US" dirty="0" err="1">
                <a:latin typeface="Times New Roman" panose="02020603050405020304" pitchFamily="18" charset="0"/>
              </a:rPr>
              <a:t>nhóm</a:t>
            </a:r>
            <a:r>
              <a:rPr lang="en-US" dirty="0">
                <a:latin typeface="Times New Roman" panose="02020603050405020304" pitchFamily="18" charset="0"/>
              </a:rPr>
              <a:t> 4.Quan </a:t>
            </a:r>
            <a:r>
              <a:rPr lang="en-US" dirty="0" err="1">
                <a:latin typeface="Times New Roman" panose="02020603050405020304" pitchFamily="18" charset="0"/>
              </a:rPr>
              <a:t>sát</a:t>
            </a:r>
            <a:r>
              <a:rPr lang="en-US" dirty="0">
                <a:latin typeface="Times New Roman" panose="02020603050405020304" pitchFamily="18" charset="0"/>
              </a:rPr>
              <a:t> </a:t>
            </a:r>
            <a:r>
              <a:rPr lang="en-US" dirty="0" err="1">
                <a:latin typeface="Times New Roman" panose="02020603050405020304" pitchFamily="18" charset="0"/>
              </a:rPr>
              <a:t>hình</a:t>
            </a:r>
            <a:r>
              <a:rPr lang="en-US" dirty="0">
                <a:latin typeface="Times New Roman" panose="02020603050405020304" pitchFamily="18" charset="0"/>
              </a:rPr>
              <a:t> 4.7, </a:t>
            </a:r>
            <a:r>
              <a:rPr lang="en-US" dirty="0" err="1">
                <a:latin typeface="Times New Roman" panose="02020603050405020304" pitchFamily="18" charset="0"/>
              </a:rPr>
              <a:t>em</a:t>
            </a:r>
            <a:r>
              <a:rPr lang="en-US" dirty="0">
                <a:latin typeface="Times New Roman" panose="02020603050405020304" pitchFamily="18" charset="0"/>
              </a:rPr>
              <a:t> có </a:t>
            </a:r>
            <a:r>
              <a:rPr lang="en-US" dirty="0" err="1">
                <a:latin typeface="Times New Roman" panose="02020603050405020304" pitchFamily="18" charset="0"/>
              </a:rPr>
              <a:t>đồng</a:t>
            </a:r>
            <a:r>
              <a:rPr lang="en-US" dirty="0">
                <a:latin typeface="Times New Roman" panose="02020603050405020304" pitchFamily="18" charset="0"/>
              </a:rPr>
              <a:t> ý </a:t>
            </a:r>
            <a:r>
              <a:rPr lang="en-US" dirty="0" err="1">
                <a:latin typeface="Times New Roman" panose="02020603050405020304" pitchFamily="18" charset="0"/>
              </a:rPr>
              <a:t>với</a:t>
            </a:r>
            <a:r>
              <a:rPr lang="en-US" dirty="0">
                <a:latin typeface="Times New Roman" panose="02020603050405020304" pitchFamily="18" charset="0"/>
              </a:rPr>
              <a:t> ý </a:t>
            </a:r>
            <a:r>
              <a:rPr lang="en-US" dirty="0" err="1">
                <a:latin typeface="Times New Roman" panose="02020603050405020304" pitchFamily="18" charset="0"/>
              </a:rPr>
              <a:t>kiến</a:t>
            </a:r>
            <a:r>
              <a:rPr lang="en-US" dirty="0">
                <a:latin typeface="Times New Roman" panose="02020603050405020304" pitchFamily="18" charset="0"/>
              </a:rPr>
              <a:t>: </a:t>
            </a:r>
            <a:r>
              <a:rPr lang="en-US" dirty="0" err="1">
                <a:latin typeface="Times New Roman" panose="02020603050405020304" pitchFamily="18" charset="0"/>
              </a:rPr>
              <a:t>Bức</a:t>
            </a:r>
            <a:r>
              <a:rPr lang="en-US" dirty="0">
                <a:latin typeface="Times New Roman" panose="02020603050405020304" pitchFamily="18" charset="0"/>
              </a:rPr>
              <a:t> </a:t>
            </a:r>
            <a:r>
              <a:rPr lang="en-US" dirty="0" err="1">
                <a:latin typeface="Times New Roman" panose="02020603050405020304" pitchFamily="18" charset="0"/>
              </a:rPr>
              <a:t>ve</a:t>
            </a:r>
            <a:r>
              <a:rPr lang="en-US" dirty="0">
                <a:latin typeface="Times New Roman" panose="02020603050405020304" pitchFamily="18" charset="0"/>
              </a:rPr>
              <a:t>̃ </a:t>
            </a:r>
            <a:r>
              <a:rPr lang="en-US" dirty="0" err="1">
                <a:latin typeface="Times New Roman" panose="02020603050405020304" pitchFamily="18" charset="0"/>
              </a:rPr>
              <a:t>trong</a:t>
            </a:r>
            <a:r>
              <a:rPr lang="en-US" dirty="0">
                <a:latin typeface="Times New Roman" panose="02020603050405020304" pitchFamily="18" charset="0"/>
              </a:rPr>
              <a:t> hang La-</a:t>
            </a:r>
            <a:r>
              <a:rPr lang="en-US" dirty="0" err="1">
                <a:latin typeface="Times New Roman" panose="02020603050405020304" pitchFamily="18" charset="0"/>
              </a:rPr>
              <a:t>xco</a:t>
            </a:r>
            <a:r>
              <a:rPr lang="en-US" dirty="0">
                <a:latin typeface="Times New Roman" panose="02020603050405020304" pitchFamily="18" charset="0"/>
              </a:rPr>
              <a:t>̂ (Lascaux) </a:t>
            </a:r>
            <a:r>
              <a:rPr lang="en-US" dirty="0" err="1">
                <a:latin typeface="Times New Roman" panose="02020603050405020304" pitchFamily="18" charset="0"/>
              </a:rPr>
              <a:t>mo</a:t>
            </a:r>
            <a:r>
              <a:rPr lang="en-US" dirty="0">
                <a:latin typeface="Times New Roman" panose="02020603050405020304" pitchFamily="18" charset="0"/>
              </a:rPr>
              <a:t>̂ tả </a:t>
            </a:r>
            <a:r>
              <a:rPr lang="en-US" dirty="0" err="1">
                <a:latin typeface="Times New Roman" panose="02020603050405020304" pitchFamily="18" charset="0"/>
              </a:rPr>
              <a:t>những</a:t>
            </a:r>
            <a:r>
              <a:rPr lang="en-US" dirty="0">
                <a:latin typeface="Times New Roman" panose="02020603050405020304" pitchFamily="18" charset="0"/>
              </a:rPr>
              <a:t> con </a:t>
            </a:r>
            <a:r>
              <a:rPr lang="en-US" dirty="0" err="1">
                <a:latin typeface="Times New Roman" panose="02020603050405020304" pitchFamily="18" charset="0"/>
              </a:rPr>
              <a:t>vật</a:t>
            </a:r>
            <a:r>
              <a:rPr lang="en-US" dirty="0">
                <a:latin typeface="Times New Roman" panose="02020603050405020304" pitchFamily="18" charset="0"/>
              </a:rPr>
              <a:t> là </a:t>
            </a:r>
            <a:r>
              <a:rPr lang="en-US" dirty="0" err="1">
                <a:latin typeface="Times New Roman" panose="02020603050405020304" pitchFamily="18" charset="0"/>
              </a:rPr>
              <a:t>đối</a:t>
            </a:r>
            <a:r>
              <a:rPr lang="en-US" dirty="0">
                <a:latin typeface="Times New Roman" panose="02020603050405020304" pitchFamily="18" charset="0"/>
              </a:rPr>
              <a:t> </a:t>
            </a:r>
            <a:r>
              <a:rPr lang="en-US" dirty="0" err="1">
                <a:latin typeface="Times New Roman" panose="02020603050405020304" pitchFamily="18" charset="0"/>
              </a:rPr>
              <a:t>tượng</a:t>
            </a:r>
            <a:r>
              <a:rPr lang="en-US" dirty="0">
                <a:latin typeface="Times New Roman" panose="02020603050405020304" pitchFamily="18" charset="0"/>
              </a:rPr>
              <a:t> </a:t>
            </a:r>
            <a:r>
              <a:rPr lang="en-US" dirty="0" err="1">
                <a:latin typeface="Times New Roman" panose="02020603050405020304" pitchFamily="18" charset="0"/>
              </a:rPr>
              <a:t>săn</a:t>
            </a:r>
            <a:r>
              <a:rPr lang="en-US" dirty="0">
                <a:latin typeface="Times New Roman" panose="02020603050405020304" pitchFamily="18" charset="0"/>
              </a:rPr>
              <a:t> </a:t>
            </a:r>
            <a:r>
              <a:rPr lang="en-US" dirty="0" err="1">
                <a:latin typeface="Times New Roman" panose="02020603050405020304" pitchFamily="18" charset="0"/>
              </a:rPr>
              <a:t>bắt</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nguyên</a:t>
            </a:r>
            <a:r>
              <a:rPr lang="en-US" dirty="0">
                <a:latin typeface="Times New Roman" panose="02020603050405020304" pitchFamily="18" charset="0"/>
              </a:rPr>
              <a:t> </a:t>
            </a:r>
            <a:r>
              <a:rPr lang="en-US" dirty="0" err="1">
                <a:latin typeface="Times New Roman" panose="02020603050405020304" pitchFamily="18" charset="0"/>
              </a:rPr>
              <a:t>thuy</a:t>
            </a:r>
            <a:r>
              <a:rPr lang="en-US" dirty="0">
                <a:latin typeface="Times New Roman" panose="02020603050405020304" pitchFamily="18" charset="0"/>
              </a:rPr>
              <a:t>̉ </a:t>
            </a:r>
            <a:r>
              <a:rPr lang="en-US" dirty="0" err="1">
                <a:latin typeface="Times New Roman" panose="02020603050405020304" pitchFamily="18" charset="0"/>
              </a:rPr>
              <a:t>khi</a:t>
            </a:r>
            <a:r>
              <a:rPr lang="en-US" dirty="0">
                <a:latin typeface="Times New Roman" panose="02020603050405020304" pitchFamily="18" charset="0"/>
              </a:rPr>
              <a:t> họ </a:t>
            </a:r>
            <a:r>
              <a:rPr lang="en-US" dirty="0" err="1">
                <a:latin typeface="Times New Roman" panose="02020603050405020304" pitchFamily="18" charset="0"/>
              </a:rPr>
              <a:t>đa</a:t>
            </a:r>
            <a:r>
              <a:rPr lang="en-US" dirty="0">
                <a:latin typeface="Times New Roman" panose="02020603050405020304" pitchFamily="18" charset="0"/>
              </a:rPr>
              <a:t>̃ có </a:t>
            </a:r>
            <a:r>
              <a:rPr lang="en-US" dirty="0" err="1">
                <a:latin typeface="Times New Roman" panose="02020603050405020304" pitchFamily="18" charset="0"/>
              </a:rPr>
              <a:t>cung</a:t>
            </a:r>
            <a:r>
              <a:rPr lang="en-US" dirty="0">
                <a:latin typeface="Times New Roman" panose="02020603050405020304" pitchFamily="18" charset="0"/>
              </a:rPr>
              <a:t> </a:t>
            </a:r>
            <a:r>
              <a:rPr lang="en-US" dirty="0" err="1">
                <a:latin typeface="Times New Roman" panose="02020603050405020304" pitchFamily="18" charset="0"/>
              </a:rPr>
              <a:t>tên</a:t>
            </a:r>
            <a:r>
              <a:rPr lang="en-US" dirty="0">
                <a:latin typeface="Times New Roman" panose="02020603050405020304" pitchFamily="18" charset="0"/>
              </a:rPr>
              <a:t>. </a:t>
            </a:r>
            <a:r>
              <a:rPr lang="en-US" dirty="0" err="1">
                <a:latin typeface="Times New Roman" panose="02020603050405020304" pitchFamily="18" charset="0"/>
              </a:rPr>
              <a:t>Tại</a:t>
            </a:r>
            <a:r>
              <a:rPr lang="en-US" dirty="0">
                <a:latin typeface="Times New Roman" panose="02020603050405020304" pitchFamily="18" charset="0"/>
              </a:rPr>
              <a:t> </a:t>
            </a:r>
            <a:r>
              <a:rPr lang="en-US" dirty="0" err="1">
                <a:latin typeface="Times New Roman" panose="02020603050405020304" pitchFamily="18" charset="0"/>
              </a:rPr>
              <a:t>sao</a:t>
            </a:r>
            <a:r>
              <a:rPr lang="en-US" dirty="0">
                <a:latin typeface="Times New Roman" panose="02020603050405020304" pitchFamily="18" charset="0"/>
              </a:rPr>
              <a:t>? </a:t>
            </a:r>
          </a:p>
          <a:p>
            <a:pPr marL="0" indent="0" algn="just">
              <a:buNone/>
            </a:pPr>
            <a:endParaRPr lang="en-US" dirty="0">
              <a:latin typeface="Times New Roman" panose="02020603050405020304" pitchFamily="18" charset="0"/>
            </a:endParaRPr>
          </a:p>
        </p:txBody>
      </p:sp>
    </p:spTree>
    <p:extLst>
      <p:ext uri="{BB962C8B-B14F-4D97-AF65-F5344CB8AC3E}">
        <p14:creationId xmlns:p14="http://schemas.microsoft.com/office/powerpoint/2010/main" val="27004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0">
              <a:schemeClr val="accent6">
                <a:lumMod val="95000"/>
                <a:lumOff val="5000"/>
              </a:schemeClr>
            </a:gs>
            <a:gs pos="100000">
              <a:schemeClr val="accent6">
                <a:lumMod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Rectangle 8"/>
          <p:cNvSpPr/>
          <p:nvPr/>
        </p:nvSpPr>
        <p:spPr>
          <a:xfrm>
            <a:off x="8984343" y="4883954"/>
            <a:ext cx="1509486" cy="46445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dirty="0" err="1">
                <a:solidFill>
                  <a:srgbClr val="FFC000"/>
                </a:solidFill>
                <a:latin typeface="+mj-lt"/>
              </a:rPr>
              <a:t>Chày</a:t>
            </a:r>
            <a:endParaRPr lang="vi-VN" sz="2000" dirty="0">
              <a:solidFill>
                <a:srgbClr val="FFC000"/>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34" y="370269"/>
            <a:ext cx="2794289"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064" y="370269"/>
            <a:ext cx="2095500" cy="5029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7548" y="370268"/>
            <a:ext cx="2246795" cy="513252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343" y="370269"/>
            <a:ext cx="3207657" cy="4969235"/>
          </a:xfrm>
          <a:prstGeom prst="rect">
            <a:avLst/>
          </a:prstGeom>
        </p:spPr>
      </p:pic>
      <p:sp>
        <p:nvSpPr>
          <p:cNvPr id="10" name="TextBox 9"/>
          <p:cNvSpPr txBox="1"/>
          <p:nvPr/>
        </p:nvSpPr>
        <p:spPr>
          <a:xfrm>
            <a:off x="5360918" y="1568100"/>
            <a:ext cx="1376630"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CÔNG CỤ LAO ĐỘNG</a:t>
            </a:r>
          </a:p>
        </p:txBody>
      </p:sp>
      <p:sp>
        <p:nvSpPr>
          <p:cNvPr id="4" name="TextBox 3"/>
          <p:cNvSpPr txBox="1"/>
          <p:nvPr/>
        </p:nvSpPr>
        <p:spPr>
          <a:xfrm>
            <a:off x="319834" y="5544355"/>
            <a:ext cx="4821381" cy="523220"/>
          </a:xfrm>
          <a:prstGeom prst="rect">
            <a:avLst/>
          </a:prstGeom>
          <a:no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Rìu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cổ</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25491" y="5502789"/>
            <a:ext cx="5278582"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Lưỡi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cuốc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gốm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7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0">
              <a:schemeClr val="accent6">
                <a:lumMod val="95000"/>
                <a:lumOff val="5000"/>
              </a:schemeClr>
            </a:gs>
            <a:gs pos="100000">
              <a:schemeClr val="accent6">
                <a:lumMod val="60000"/>
              </a:schemeClr>
            </a:gs>
          </a:gsLst>
          <a:path path="circle">
            <a:fillToRect l="100000" t="100000"/>
          </a:path>
        </a:gradFill>
        <a:effectLst/>
      </p:bgPr>
    </p:bg>
    <p:spTree>
      <p:nvGrpSpPr>
        <p:cNvPr id="1" name=""/>
        <p:cNvGrpSpPr/>
        <p:nvPr/>
      </p:nvGrpSpPr>
      <p:grpSpPr>
        <a:xfrm>
          <a:off x="0" y="0"/>
          <a:ext cx="0" cy="0"/>
          <a:chOff x="0" y="0"/>
          <a:chExt cx="0" cy="0"/>
        </a:xfrm>
      </p:grpSpPr>
      <p:pic>
        <p:nvPicPr>
          <p:cNvPr id="6" name="Ản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4364" y="0"/>
            <a:ext cx="4724399" cy="193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7204365" y="1939636"/>
            <a:ext cx="4461162" cy="22464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38" y="152400"/>
            <a:ext cx="4830041" cy="3297381"/>
          </a:xfrm>
          <a:prstGeom prst="rect">
            <a:avLst/>
          </a:prstGeom>
        </p:spPr>
      </p:pic>
      <p:pic>
        <p:nvPicPr>
          <p:cNvPr id="8" name="Picture 7"/>
          <p:cNvPicPr>
            <a:picLocks noChangeAspect="1"/>
          </p:cNvPicPr>
          <p:nvPr/>
        </p:nvPicPr>
        <p:blipFill>
          <a:blip r:embed="rId6"/>
          <a:stretch>
            <a:fillRect/>
          </a:stretch>
        </p:blipFill>
        <p:spPr>
          <a:xfrm>
            <a:off x="0" y="3560618"/>
            <a:ext cx="5126180" cy="316517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4364" y="4186052"/>
            <a:ext cx="4487261" cy="2539743"/>
          </a:xfrm>
          <a:prstGeom prst="rect">
            <a:avLst/>
          </a:prstGeom>
        </p:spPr>
      </p:pic>
      <p:sp>
        <p:nvSpPr>
          <p:cNvPr id="10" name="TextBox 9"/>
          <p:cNvSpPr txBox="1"/>
          <p:nvPr/>
        </p:nvSpPr>
        <p:spPr>
          <a:xfrm>
            <a:off x="5320145" y="1801090"/>
            <a:ext cx="1690255"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CÁCH THỨC LAO ĐỘNG</a:t>
            </a:r>
          </a:p>
        </p:txBody>
      </p:sp>
    </p:spTree>
    <p:extLst>
      <p:ext uri="{BB962C8B-B14F-4D97-AF65-F5344CB8AC3E}">
        <p14:creationId xmlns:p14="http://schemas.microsoft.com/office/powerpoint/2010/main" val="187087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1DE7E47-2BE8-40E4-B199-62F927733F04}"/>
              </a:ext>
            </a:extLst>
          </p:cNvPr>
          <p:cNvSpPr>
            <a:spLocks noGrp="1"/>
          </p:cNvSpPr>
          <p:nvPr>
            <p:ph type="title"/>
          </p:nvPr>
        </p:nvSpPr>
        <p:spPr/>
        <p:txBody>
          <a:bodyPr/>
          <a:lstStyle/>
          <a:p>
            <a:endParaRPr lang="vi-VN" dirty="0"/>
          </a:p>
        </p:txBody>
      </p:sp>
      <p:sp>
        <p:nvSpPr>
          <p:cNvPr id="3" name="Chỗ dành sẵn cho Nội dung 2">
            <a:extLst>
              <a:ext uri="{FF2B5EF4-FFF2-40B4-BE49-F238E27FC236}">
                <a16:creationId xmlns:a16="http://schemas.microsoft.com/office/drawing/2014/main" xmlns="" id="{43B18D63-56AD-43DC-B4C6-5193017F8389}"/>
              </a:ext>
            </a:extLst>
          </p:cNvPr>
          <p:cNvSpPr>
            <a:spLocks noGrp="1"/>
          </p:cNvSpPr>
          <p:nvPr>
            <p:ph idx="1"/>
          </p:nvPr>
        </p:nvSpPr>
        <p:spPr>
          <a:xfrm>
            <a:off x="838200" y="1858242"/>
            <a:ext cx="10515600" cy="4351338"/>
          </a:xfrm>
        </p:spPr>
        <p:txBody>
          <a:bodyPr/>
          <a:lstStyle/>
          <a:p>
            <a:pPr marL="0" lvl="0" indent="0" algn="just">
              <a:lnSpc>
                <a:spcPct val="107000"/>
              </a:lnSpc>
              <a:spcAft>
                <a:spcPts val="800"/>
              </a:spcAft>
              <a:buNone/>
            </a:pPr>
            <a:r>
              <a:rPr lang="nl-NL" sz="2800" dirty="0">
                <a:effectLst/>
                <a:latin typeface="Times New Roman" panose="02020603050405020304" pitchFamily="18" charset="0"/>
                <a:ea typeface="Calibri" panose="020F0502020204030204" pitchFamily="34" charset="0"/>
                <a:cs typeface="Mangal" panose="02040503050203030202" pitchFamily="18" charset="0"/>
              </a:rPr>
              <a:t>Ban đầu, người tối cổ chỉ biết cầm hòn đá trên tay, về sau họ biết ghè đẽo đá tạo thành công cụ lao động, tạo ra lửa để sưởi ấm và nướng thức ăn.</a:t>
            </a:r>
            <a:endParaRPr lang="vi-VN" sz="2000" dirty="0">
              <a:effectLst/>
              <a:latin typeface="Calibri" panose="020F0502020204030204" pitchFamily="34" charset="0"/>
              <a:ea typeface="Calibri" panose="020F0502020204030204" pitchFamily="34" charset="0"/>
              <a:cs typeface="Mangal" panose="02040503050203030202" pitchFamily="18" charset="0"/>
            </a:endParaRPr>
          </a:p>
          <a:p>
            <a:pPr marL="0" lvl="0" indent="0" algn="just">
              <a:lnSpc>
                <a:spcPct val="107000"/>
              </a:lnSpc>
              <a:spcAft>
                <a:spcPts val="1000"/>
              </a:spcAft>
              <a:buNone/>
            </a:pPr>
            <a:r>
              <a:rPr lang="nl-NL" sz="2800" dirty="0">
                <a:effectLst/>
                <a:latin typeface="Times New Roman" panose="02020603050405020304" pitchFamily="18" charset="0"/>
                <a:ea typeface="Calibri" panose="020F0502020204030204" pitchFamily="34" charset="0"/>
                <a:cs typeface="Mangal" panose="02040503050203030202" pitchFamily="18" charset="0"/>
              </a:rPr>
              <a:t>Người tinh khôn biết mài đá làm công cụ, làm cung tên → Nguồn thức ăn phong phú hơn.</a:t>
            </a:r>
            <a:endParaRPr lang="vi-VN" sz="2000" dirty="0">
              <a:effectLst/>
              <a:latin typeface="Calibri" panose="020F0502020204030204" pitchFamily="34" charset="0"/>
              <a:ea typeface="Calibri" panose="020F0502020204030204" pitchFamily="34" charset="0"/>
              <a:cs typeface="Mangal" panose="02040503050203030202" pitchFamily="18" charset="0"/>
            </a:endParaRPr>
          </a:p>
          <a:p>
            <a:pPr marL="0" indent="0" algn="just">
              <a:lnSpc>
                <a:spcPct val="107000"/>
              </a:lnSpc>
              <a:spcAft>
                <a:spcPts val="800"/>
              </a:spcAft>
              <a:buNone/>
            </a:pPr>
            <a:endParaRPr lang="vi-VN" sz="2000" dirty="0">
              <a:effectLst/>
              <a:latin typeface="Calibri" panose="020F0502020204030204" pitchFamily="34" charset="0"/>
              <a:ea typeface="Calibri" panose="020F0502020204030204" pitchFamily="34" charset="0"/>
              <a:cs typeface="Mangal" panose="02040503050203030202" pitchFamily="18" charset="0"/>
            </a:endParaRPr>
          </a:p>
          <a:p>
            <a:endParaRPr lang="vi-VN" dirty="0"/>
          </a:p>
        </p:txBody>
      </p:sp>
    </p:spTree>
    <p:extLst>
      <p:ext uri="{BB962C8B-B14F-4D97-AF65-F5344CB8AC3E}">
        <p14:creationId xmlns:p14="http://schemas.microsoft.com/office/powerpoint/2010/main" val="3602404965"/>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marR="0" lvl="0" indent="0" defTabSz="914400" rtl="0" eaLnBrk="1" fontAlgn="auto" latinLnBrk="0" hangingPunct="1">
              <a:lnSpc>
                <a:spcPct val="90000"/>
              </a:lnSpc>
              <a:spcBef>
                <a:spcPts val="1000"/>
              </a:spcBef>
              <a:spcAft>
                <a:spcPts val="0"/>
              </a:spcAft>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ĐỜI SỐNG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VẬT</a:t>
            </a:r>
            <a:r>
              <a:rPr kumimoji="0" lang="en-US" sz="32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CHẤT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CỦA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NGƯỜI NGUYÊN THỦY</a:t>
            </a:r>
            <a:b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b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1. Lao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động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công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cụ</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lao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động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r>
            <a:b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br>
            <a:endParaRPr lang="en-US" dirty="0"/>
          </a:p>
        </p:txBody>
      </p:sp>
      <p:sp>
        <p:nvSpPr>
          <p:cNvPr id="3" name="Content Placeholder 2"/>
          <p:cNvSpPr>
            <a:spLocks noGrp="1"/>
          </p:cNvSpPr>
          <p:nvPr>
            <p:ph idx="1"/>
          </p:nvPr>
        </p:nvSpPr>
        <p:spPr>
          <a:xfrm>
            <a:off x="683455" y="1488000"/>
            <a:ext cx="10515600" cy="4351338"/>
          </a:xfrm>
        </p:spPr>
        <p:txBody>
          <a:bodyPr/>
          <a:lstStyle/>
          <a:p>
            <a:pPr marL="0" lvl="0" indent="0" algn="just">
              <a:buNone/>
            </a:pPr>
            <a:r>
              <a:rPr lang="en-US" dirty="0">
                <a:latin typeface="Times New Roman" panose="02020603050405020304" pitchFamily="18" charset="0"/>
              </a:rPr>
              <a:t>- Lao </a:t>
            </a:r>
            <a:r>
              <a:rPr lang="en-US" dirty="0" err="1">
                <a:latin typeface="Times New Roman" panose="02020603050405020304" pitchFamily="18" charset="0"/>
              </a:rPr>
              <a:t>động</a:t>
            </a:r>
            <a:r>
              <a:rPr lang="en-US" dirty="0">
                <a:latin typeface="Times New Roman" panose="02020603050405020304" pitchFamily="18" charset="0"/>
              </a:rPr>
              <a:t> </a:t>
            </a:r>
            <a:r>
              <a:rPr lang="en-US" dirty="0" err="1">
                <a:latin typeface="Times New Roman" panose="02020603050405020304" pitchFamily="18" charset="0"/>
              </a:rPr>
              <a:t>là</a:t>
            </a:r>
            <a:r>
              <a:rPr lang="en-US" dirty="0">
                <a:latin typeface="Times New Roman" panose="02020603050405020304" pitchFamily="18" charset="0"/>
              </a:rPr>
              <a:t> </a:t>
            </a:r>
            <a:r>
              <a:rPr lang="en-US" dirty="0" err="1">
                <a:latin typeface="Times New Roman" panose="02020603050405020304" pitchFamily="18" charset="0"/>
              </a:rPr>
              <a:t>quá</a:t>
            </a:r>
            <a:r>
              <a:rPr lang="en-US" dirty="0">
                <a:latin typeface="Times New Roman" panose="02020603050405020304" pitchFamily="18" charset="0"/>
              </a:rPr>
              <a:t> </a:t>
            </a:r>
            <a:r>
              <a:rPr lang="en-US" dirty="0" err="1">
                <a:latin typeface="Times New Roman" panose="02020603050405020304" pitchFamily="18" charset="0"/>
              </a:rPr>
              <a:t>trình</a:t>
            </a:r>
            <a:r>
              <a:rPr lang="en-US" dirty="0">
                <a:latin typeface="Times New Roman" panose="02020603050405020304" pitchFamily="18" charset="0"/>
              </a:rPr>
              <a:t> </a:t>
            </a:r>
            <a:r>
              <a:rPr lang="en-US" dirty="0" err="1">
                <a:latin typeface="Times New Roman" panose="02020603050405020304" pitchFamily="18" charset="0"/>
              </a:rPr>
              <a:t>tìm</a:t>
            </a:r>
            <a:r>
              <a:rPr lang="en-US" dirty="0">
                <a:latin typeface="Times New Roman" panose="02020603050405020304" pitchFamily="18" charset="0"/>
              </a:rPr>
              <a:t> </a:t>
            </a:r>
            <a:r>
              <a:rPr lang="en-US" dirty="0" err="1">
                <a:latin typeface="Times New Roman" panose="02020603050405020304" pitchFamily="18" charset="0"/>
              </a:rPr>
              <a:t>kiếm</a:t>
            </a:r>
            <a:r>
              <a:rPr lang="en-US" dirty="0">
                <a:latin typeface="Times New Roman" panose="02020603050405020304" pitchFamily="18" charset="0"/>
              </a:rPr>
              <a:t> </a:t>
            </a:r>
            <a:r>
              <a:rPr lang="en-US" dirty="0" err="1">
                <a:latin typeface="Times New Roman" panose="02020603050405020304" pitchFamily="18" charset="0"/>
              </a:rPr>
              <a:t>thức</a:t>
            </a:r>
            <a:r>
              <a:rPr lang="en-US" dirty="0">
                <a:latin typeface="Times New Roman" panose="02020603050405020304" pitchFamily="18" charset="0"/>
              </a:rPr>
              <a:t> </a:t>
            </a:r>
            <a:r>
              <a:rPr lang="en-US" dirty="0" err="1">
                <a:latin typeface="Times New Roman" panose="02020603050405020304" pitchFamily="18" charset="0"/>
              </a:rPr>
              <a:t>ăn</a:t>
            </a:r>
            <a:r>
              <a:rPr lang="en-US" dirty="0">
                <a:latin typeface="Times New Roman" panose="02020603050405020304" pitchFamily="18" charset="0"/>
              </a:rPr>
              <a:t> </a:t>
            </a:r>
            <a:r>
              <a:rPr lang="en-US" dirty="0" err="1">
                <a:latin typeface="Times New Roman" panose="02020603050405020304" pitchFamily="18" charset="0"/>
              </a:rPr>
              <a:t>nuôi</a:t>
            </a:r>
            <a:r>
              <a:rPr lang="en-US" dirty="0">
                <a:latin typeface="Times New Roman" panose="02020603050405020304" pitchFamily="18" charset="0"/>
              </a:rPr>
              <a:t> </a:t>
            </a:r>
            <a:r>
              <a:rPr lang="en-US" dirty="0" err="1">
                <a:latin typeface="Times New Roman" panose="02020603050405020304" pitchFamily="18" charset="0"/>
              </a:rPr>
              <a:t>sống</a:t>
            </a:r>
            <a:r>
              <a:rPr lang="en-US" dirty="0">
                <a:latin typeface="Times New Roman" panose="02020603050405020304" pitchFamily="18" charset="0"/>
              </a:rPr>
              <a:t> con </a:t>
            </a:r>
            <a:r>
              <a:rPr lang="en-US" dirty="0" err="1">
                <a:latin typeface="Times New Roman" panose="02020603050405020304" pitchFamily="18" charset="0"/>
              </a:rPr>
              <a:t>người</a:t>
            </a:r>
            <a:r>
              <a:rPr lang="en-US" dirty="0">
                <a:latin typeface="Times New Roman" panose="02020603050405020304" pitchFamily="18" charset="0"/>
              </a:rPr>
              <a:t>. </a:t>
            </a:r>
          </a:p>
          <a:p>
            <a:pPr marL="0" lvl="0" indent="0" algn="just">
              <a:buNone/>
            </a:pPr>
            <a:r>
              <a:rPr lang="en-US" dirty="0">
                <a:latin typeface="Times New Roman" panose="02020603050405020304" pitchFamily="18" charset="0"/>
              </a:rPr>
              <a:t>- </a:t>
            </a:r>
            <a:r>
              <a:rPr lang="en-US" dirty="0" err="1">
                <a:latin typeface="Times New Roman" panose="02020603050405020304" pitchFamily="18" charset="0"/>
              </a:rPr>
              <a:t>Nguồn</a:t>
            </a:r>
            <a:r>
              <a:rPr lang="en-US" dirty="0">
                <a:latin typeface="Times New Roman" panose="02020603050405020304" pitchFamily="18" charset="0"/>
              </a:rPr>
              <a:t> </a:t>
            </a:r>
            <a:r>
              <a:rPr lang="en-US" dirty="0" err="1">
                <a:latin typeface="Times New Roman" panose="02020603050405020304" pitchFamily="18" charset="0"/>
              </a:rPr>
              <a:t>thức</a:t>
            </a:r>
            <a:r>
              <a:rPr lang="en-US" dirty="0">
                <a:latin typeface="Times New Roman" panose="02020603050405020304" pitchFamily="18" charset="0"/>
              </a:rPr>
              <a:t> </a:t>
            </a:r>
            <a:r>
              <a:rPr lang="en-US" dirty="0" err="1">
                <a:latin typeface="Times New Roman" panose="02020603050405020304" pitchFamily="18" charset="0"/>
              </a:rPr>
              <a:t>ăn</a:t>
            </a:r>
            <a:r>
              <a:rPr lang="en-US" dirty="0">
                <a:latin typeface="Times New Roman" panose="02020603050405020304" pitchFamily="18" charset="0"/>
              </a:rPr>
              <a:t> </a:t>
            </a:r>
            <a:r>
              <a:rPr lang="en-US" dirty="0" err="1">
                <a:latin typeface="Times New Roman" panose="02020603050405020304" pitchFamily="18" charset="0"/>
              </a:rPr>
              <a:t>nhiều</a:t>
            </a:r>
            <a:r>
              <a:rPr lang="en-US" dirty="0">
                <a:latin typeface="Times New Roman" panose="02020603050405020304" pitchFamily="18" charset="0"/>
              </a:rPr>
              <a:t> </a:t>
            </a:r>
            <a:r>
              <a:rPr lang="en-US" dirty="0" err="1">
                <a:latin typeface="Times New Roman" panose="02020603050405020304" pitchFamily="18" charset="0"/>
              </a:rPr>
              <a:t>hơn</a:t>
            </a:r>
            <a:r>
              <a:rPr lang="en-US" dirty="0">
                <a:latin typeface="Times New Roman" panose="02020603050405020304" pitchFamily="18" charset="0"/>
              </a:rPr>
              <a:t> </a:t>
            </a:r>
            <a:r>
              <a:rPr lang="en-US" dirty="0">
                <a:latin typeface="Times New Roman" panose="02020603050405020304" pitchFamily="18" charset="0"/>
                <a:sym typeface="Wingdings" panose="05000000000000000000" pitchFamily="2" charset="2"/>
              </a:rPr>
              <a:t></a:t>
            </a:r>
            <a:r>
              <a:rPr lang="en-US" dirty="0" err="1">
                <a:latin typeface="Times New Roman" panose="02020603050405020304" pitchFamily="18" charset="0"/>
              </a:rPr>
              <a:t>Đời</a:t>
            </a:r>
            <a:r>
              <a:rPr lang="en-US" dirty="0">
                <a:latin typeface="Times New Roman" panose="02020603050405020304" pitchFamily="18" charset="0"/>
              </a:rPr>
              <a:t> </a:t>
            </a:r>
            <a:r>
              <a:rPr lang="en-US" dirty="0" err="1">
                <a:latin typeface="Times New Roman" panose="02020603050405020304" pitchFamily="18" charset="0"/>
              </a:rPr>
              <a:t>sống</a:t>
            </a:r>
            <a:r>
              <a:rPr lang="en-US" dirty="0">
                <a:latin typeface="Times New Roman" panose="02020603050405020304" pitchFamily="18" charset="0"/>
              </a:rPr>
              <a:t> </a:t>
            </a:r>
            <a:r>
              <a:rPr lang="en-US" dirty="0" err="1">
                <a:latin typeface="Times New Roman" panose="02020603050405020304" pitchFamily="18" charset="0"/>
              </a:rPr>
              <a:t>vật</a:t>
            </a:r>
            <a:r>
              <a:rPr lang="en-US" dirty="0">
                <a:latin typeface="Times New Roman" panose="02020603050405020304" pitchFamily="18" charset="0"/>
              </a:rPr>
              <a:t> </a:t>
            </a:r>
            <a:r>
              <a:rPr lang="en-US" dirty="0" err="1">
                <a:latin typeface="Times New Roman" panose="02020603050405020304" pitchFamily="18" charset="0"/>
              </a:rPr>
              <a:t>chất</a:t>
            </a:r>
            <a:r>
              <a:rPr lang="en-US" dirty="0">
                <a:latin typeface="Times New Roman" panose="02020603050405020304" pitchFamily="18" charset="0"/>
              </a:rPr>
              <a:t> </a:t>
            </a:r>
            <a:r>
              <a:rPr lang="en-US" dirty="0" err="1">
                <a:latin typeface="Times New Roman" panose="02020603050405020304" pitchFamily="18" charset="0"/>
              </a:rPr>
              <a:t>được</a:t>
            </a:r>
            <a:r>
              <a:rPr lang="en-US" dirty="0">
                <a:latin typeface="Times New Roman" panose="02020603050405020304" pitchFamily="18" charset="0"/>
              </a:rPr>
              <a:t> </a:t>
            </a:r>
            <a:r>
              <a:rPr lang="en-US" dirty="0" err="1">
                <a:latin typeface="Times New Roman" panose="02020603050405020304" pitchFamily="18" charset="0"/>
              </a:rPr>
              <a:t>cải</a:t>
            </a:r>
            <a:r>
              <a:rPr lang="en-US" dirty="0">
                <a:latin typeface="Times New Roman" panose="02020603050405020304" pitchFamily="18" charset="0"/>
              </a:rPr>
              <a:t> </a:t>
            </a:r>
            <a:r>
              <a:rPr lang="en-US" dirty="0" err="1">
                <a:latin typeface="Times New Roman" panose="02020603050405020304" pitchFamily="18" charset="0"/>
              </a:rPr>
              <a:t>thiện</a:t>
            </a:r>
            <a:endParaRPr lang="en-US" dirty="0">
              <a:latin typeface="Times New Roman" panose="02020603050405020304" pitchFamily="18" charset="0"/>
            </a:endParaRPr>
          </a:p>
          <a:p>
            <a:pPr marL="0" lvl="0" indent="0" algn="just">
              <a:buNone/>
            </a:pPr>
            <a:r>
              <a:rPr lang="en-US" dirty="0">
                <a:latin typeface="Times New Roman" panose="02020603050405020304" pitchFamily="18" charset="0"/>
              </a:rPr>
              <a:t>- </a:t>
            </a:r>
            <a:r>
              <a:rPr lang="en-US" dirty="0" err="1">
                <a:latin typeface="Times New Roman" panose="02020603050405020304" pitchFamily="18" charset="0"/>
              </a:rPr>
              <a:t>Nhờ</a:t>
            </a:r>
            <a:r>
              <a:rPr lang="en-US" dirty="0">
                <a:latin typeface="Times New Roman" panose="02020603050405020304" pitchFamily="18" charset="0"/>
              </a:rPr>
              <a:t> </a:t>
            </a:r>
            <a:r>
              <a:rPr lang="en-US" dirty="0" err="1">
                <a:latin typeface="Times New Roman" panose="02020603050405020304" pitchFamily="18" charset="0"/>
              </a:rPr>
              <a:t>có</a:t>
            </a:r>
            <a:r>
              <a:rPr lang="en-US" dirty="0">
                <a:latin typeface="Times New Roman" panose="02020603050405020304" pitchFamily="18" charset="0"/>
              </a:rPr>
              <a:t>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động</a:t>
            </a:r>
            <a:r>
              <a:rPr lang="en-US" dirty="0">
                <a:latin typeface="Times New Roman" panose="02020603050405020304" pitchFamily="18" charset="0"/>
              </a:rPr>
              <a:t> </a:t>
            </a:r>
            <a:r>
              <a:rPr lang="en-US" dirty="0" err="1">
                <a:latin typeface="Times New Roman" panose="02020603050405020304" pitchFamily="18" charset="0"/>
              </a:rPr>
              <a:t>mà</a:t>
            </a:r>
            <a:r>
              <a:rPr lang="en-US" dirty="0">
                <a:latin typeface="Times New Roman" panose="02020603050405020304" pitchFamily="18" charset="0"/>
              </a:rPr>
              <a:t> con </a:t>
            </a:r>
            <a:r>
              <a:rPr lang="en-US" dirty="0" err="1">
                <a:latin typeface="Times New Roman" panose="02020603050405020304" pitchFamily="18" charset="0"/>
              </a:rPr>
              <a:t>người</a:t>
            </a:r>
            <a:r>
              <a:rPr lang="en-US" dirty="0">
                <a:latin typeface="Times New Roman" panose="02020603050405020304" pitchFamily="18" charset="0"/>
              </a:rPr>
              <a:t> </a:t>
            </a:r>
            <a:r>
              <a:rPr lang="en-US" dirty="0" err="1">
                <a:latin typeface="Times New Roman" panose="02020603050405020304" pitchFamily="18" charset="0"/>
              </a:rPr>
              <a:t>biết</a:t>
            </a:r>
            <a:r>
              <a:rPr lang="en-US" dirty="0">
                <a:latin typeface="Times New Roman" panose="02020603050405020304" pitchFamily="18" charset="0"/>
              </a:rPr>
              <a:t> </a:t>
            </a:r>
            <a:r>
              <a:rPr lang="en-US" dirty="0" err="1">
                <a:latin typeface="Times New Roman" panose="02020603050405020304" pitchFamily="18" charset="0"/>
              </a:rPr>
              <a:t>chế</a:t>
            </a:r>
            <a:r>
              <a:rPr lang="en-US" dirty="0">
                <a:latin typeface="Times New Roman" panose="02020603050405020304" pitchFamily="18" charset="0"/>
              </a:rPr>
              <a:t> </a:t>
            </a:r>
            <a:r>
              <a:rPr lang="en-US" dirty="0" err="1">
                <a:latin typeface="Times New Roman" panose="02020603050405020304" pitchFamily="18" charset="0"/>
              </a:rPr>
              <a:t>tác</a:t>
            </a:r>
            <a:r>
              <a:rPr lang="en-US" dirty="0">
                <a:latin typeface="Times New Roman" panose="02020603050405020304" pitchFamily="18" charset="0"/>
              </a:rPr>
              <a:t> </a:t>
            </a:r>
            <a:r>
              <a:rPr lang="en-US" dirty="0" err="1">
                <a:latin typeface="Times New Roman" panose="02020603050405020304" pitchFamily="18" charset="0"/>
              </a:rPr>
              <a:t>công</a:t>
            </a:r>
            <a:r>
              <a:rPr lang="en-US" dirty="0">
                <a:latin typeface="Times New Roman" panose="02020603050405020304" pitchFamily="18" charset="0"/>
              </a:rPr>
              <a:t> </a:t>
            </a:r>
            <a:r>
              <a:rPr lang="en-US" dirty="0" err="1">
                <a:latin typeface="Times New Roman" panose="02020603050405020304" pitchFamily="18" charset="0"/>
              </a:rPr>
              <a:t>cụ</a:t>
            </a:r>
            <a:r>
              <a:rPr lang="en-US" dirty="0">
                <a:latin typeface="Times New Roman" panose="02020603050405020304" pitchFamily="18" charset="0"/>
              </a:rPr>
              <a:t>, </a:t>
            </a:r>
            <a:r>
              <a:rPr lang="en-US" dirty="0" err="1">
                <a:latin typeface="Times New Roman" panose="02020603050405020304" pitchFamily="18" charset="0"/>
              </a:rPr>
              <a:t>bộ</a:t>
            </a:r>
            <a:r>
              <a:rPr lang="en-US" dirty="0">
                <a:latin typeface="Times New Roman" panose="02020603050405020304" pitchFamily="18" charset="0"/>
              </a:rPr>
              <a:t> </a:t>
            </a:r>
            <a:r>
              <a:rPr lang="en-US" dirty="0" err="1">
                <a:latin typeface="Times New Roman" panose="02020603050405020304" pitchFamily="18" charset="0"/>
              </a:rPr>
              <a:t>não</a:t>
            </a:r>
            <a:r>
              <a:rPr lang="en-US" dirty="0">
                <a:latin typeface="Times New Roman" panose="02020603050405020304" pitchFamily="18" charset="0"/>
              </a:rPr>
              <a:t> </a:t>
            </a:r>
            <a:r>
              <a:rPr lang="en-US" dirty="0" err="1">
                <a:latin typeface="Times New Roman" panose="02020603050405020304" pitchFamily="18" charset="0"/>
              </a:rPr>
              <a:t>phát</a:t>
            </a:r>
            <a:r>
              <a:rPr lang="en-US" dirty="0">
                <a:latin typeface="Times New Roman" panose="02020603050405020304" pitchFamily="18" charset="0"/>
              </a:rPr>
              <a:t> </a:t>
            </a:r>
            <a:r>
              <a:rPr lang="en-US" dirty="0" err="1">
                <a:latin typeface="Times New Roman" panose="02020603050405020304" pitchFamily="18" charset="0"/>
              </a:rPr>
              <a:t>triển</a:t>
            </a:r>
            <a:r>
              <a:rPr lang="en-US" dirty="0">
                <a:latin typeface="Times New Roman" panose="02020603050405020304" pitchFamily="18" charset="0"/>
              </a:rPr>
              <a:t>, </a:t>
            </a:r>
            <a:r>
              <a:rPr lang="en-US" dirty="0" err="1">
                <a:latin typeface="Times New Roman" panose="02020603050405020304" pitchFamily="18" charset="0"/>
              </a:rPr>
              <a:t>chân</a:t>
            </a:r>
            <a:r>
              <a:rPr lang="en-US" dirty="0">
                <a:latin typeface="Times New Roman" panose="02020603050405020304" pitchFamily="18" charset="0"/>
              </a:rPr>
              <a:t> </a:t>
            </a:r>
            <a:r>
              <a:rPr lang="en-US" dirty="0" err="1">
                <a:latin typeface="Times New Roman" panose="02020603050405020304" pitchFamily="18" charset="0"/>
              </a:rPr>
              <a:t>tay</a:t>
            </a:r>
            <a:r>
              <a:rPr lang="en-US" dirty="0">
                <a:latin typeface="Times New Roman" panose="02020603050405020304" pitchFamily="18" charset="0"/>
              </a:rPr>
              <a:t> </a:t>
            </a:r>
            <a:r>
              <a:rPr lang="en-US" dirty="0" err="1">
                <a:latin typeface="Times New Roman" panose="02020603050405020304" pitchFamily="18" charset="0"/>
              </a:rPr>
              <a:t>khéo</a:t>
            </a:r>
            <a:r>
              <a:rPr lang="en-US" dirty="0">
                <a:latin typeface="Times New Roman" panose="02020603050405020304" pitchFamily="18" charset="0"/>
              </a:rPr>
              <a:t> </a:t>
            </a:r>
            <a:r>
              <a:rPr lang="en-US" dirty="0" err="1">
                <a:latin typeface="Times New Roman" panose="02020603050405020304" pitchFamily="18" charset="0"/>
              </a:rPr>
              <a:t>léo</a:t>
            </a:r>
            <a:endParaRPr lang="en-US" dirty="0">
              <a:latin typeface="Times New Roman" panose="02020603050405020304" pitchFamily="18" charset="0"/>
            </a:endParaRPr>
          </a:p>
          <a:p>
            <a:pPr lvl="0" algn="just">
              <a:buFontTx/>
              <a:buChar char="-"/>
            </a:pPr>
            <a:r>
              <a:rPr lang="en-US" dirty="0" err="1">
                <a:latin typeface="Times New Roman" panose="02020603050405020304" pitchFamily="18" charset="0"/>
              </a:rPr>
              <a:t>Công</a:t>
            </a:r>
            <a:r>
              <a:rPr lang="en-US" dirty="0">
                <a:latin typeface="Times New Roman" panose="02020603050405020304" pitchFamily="18" charset="0"/>
              </a:rPr>
              <a:t> </a:t>
            </a:r>
            <a:r>
              <a:rPr lang="en-US" dirty="0" err="1">
                <a:latin typeface="Times New Roman" panose="02020603050405020304" pitchFamily="18" charset="0"/>
              </a:rPr>
              <a:t>cụ</a:t>
            </a:r>
            <a:r>
              <a:rPr lang="en-US" dirty="0">
                <a:latin typeface="Times New Roman" panose="02020603050405020304" pitchFamily="18" charset="0"/>
              </a:rPr>
              <a:t>:  </a:t>
            </a:r>
            <a:r>
              <a:rPr lang="en-US" dirty="0" err="1">
                <a:latin typeface="Times New Roman" panose="02020603050405020304" pitchFamily="18" charset="0"/>
              </a:rPr>
              <a:t>Hòn</a:t>
            </a:r>
            <a:r>
              <a:rPr lang="en-US" dirty="0">
                <a:latin typeface="Times New Roman" panose="02020603050405020304" pitchFamily="18" charset="0"/>
              </a:rPr>
              <a:t> </a:t>
            </a:r>
            <a:r>
              <a:rPr lang="en-US" dirty="0" err="1">
                <a:latin typeface="Times New Roman" panose="02020603050405020304" pitchFamily="18" charset="0"/>
              </a:rPr>
              <a:t>cuội</a:t>
            </a:r>
            <a:r>
              <a:rPr lang="en-US" dirty="0">
                <a:latin typeface="Times New Roman" panose="02020603050405020304" pitchFamily="18" charset="0"/>
              </a:rPr>
              <a:t> </a:t>
            </a:r>
            <a:r>
              <a:rPr lang="en-US" dirty="0">
                <a:latin typeface="Times New Roman" panose="02020603050405020304" pitchFamily="18" charset="0"/>
                <a:sym typeface="Wingdings" panose="05000000000000000000" pitchFamily="2" charset="2"/>
              </a:rPr>
              <a:t></a:t>
            </a:r>
            <a:r>
              <a:rPr lang="en-US" dirty="0">
                <a:latin typeface="Times New Roman" panose="02020603050405020304" pitchFamily="18" charset="0"/>
              </a:rPr>
              <a:t> </a:t>
            </a:r>
            <a:r>
              <a:rPr lang="en-US" dirty="0" err="1">
                <a:latin typeface="Times New Roman" panose="02020603050405020304" pitchFamily="18" charset="0"/>
              </a:rPr>
              <a:t>mảnh</a:t>
            </a:r>
            <a:r>
              <a:rPr lang="en-US" dirty="0">
                <a:latin typeface="Times New Roman" panose="02020603050405020304" pitchFamily="18" charset="0"/>
              </a:rPr>
              <a:t> </a:t>
            </a:r>
            <a:r>
              <a:rPr lang="en-US" dirty="0" err="1">
                <a:latin typeface="Times New Roman" panose="02020603050405020304" pitchFamily="18" charset="0"/>
              </a:rPr>
              <a:t>tước</a:t>
            </a:r>
            <a:r>
              <a:rPr lang="en-US" dirty="0">
                <a:latin typeface="Times New Roman" panose="02020603050405020304" pitchFamily="18" charset="0"/>
              </a:rPr>
              <a:t> </a:t>
            </a:r>
            <a:r>
              <a:rPr lang="en-US" dirty="0">
                <a:latin typeface="Times New Roman" panose="02020603050405020304" pitchFamily="18" charset="0"/>
                <a:sym typeface="Wingdings" panose="05000000000000000000" pitchFamily="2" charset="2"/>
              </a:rPr>
              <a:t></a:t>
            </a:r>
            <a:r>
              <a:rPr lang="en-US" dirty="0">
                <a:latin typeface="Times New Roman" panose="02020603050405020304" pitchFamily="18" charset="0"/>
              </a:rPr>
              <a:t> </a:t>
            </a:r>
            <a:r>
              <a:rPr lang="en-US" dirty="0" err="1">
                <a:latin typeface="Times New Roman" panose="02020603050405020304" pitchFamily="18" charset="0"/>
              </a:rPr>
              <a:t>ghè</a:t>
            </a:r>
            <a:r>
              <a:rPr lang="en-US" dirty="0">
                <a:latin typeface="Times New Roman" panose="02020603050405020304" pitchFamily="18" charset="0"/>
              </a:rPr>
              <a:t> </a:t>
            </a:r>
            <a:r>
              <a:rPr lang="en-US" dirty="0" err="1">
                <a:latin typeface="Times New Roman" panose="02020603050405020304" pitchFamily="18" charset="0"/>
              </a:rPr>
              <a:t>đẽo</a:t>
            </a:r>
            <a:r>
              <a:rPr lang="en-US" dirty="0">
                <a:latin typeface="Times New Roman" panose="02020603050405020304" pitchFamily="18" charset="0"/>
              </a:rPr>
              <a:t> </a:t>
            </a:r>
            <a:r>
              <a:rPr lang="en-US" dirty="0">
                <a:latin typeface="Times New Roman" panose="02020603050405020304" pitchFamily="18" charset="0"/>
                <a:sym typeface="Wingdings" panose="05000000000000000000" pitchFamily="2" charset="2"/>
              </a:rPr>
              <a:t></a:t>
            </a:r>
            <a:r>
              <a:rPr lang="en-US" dirty="0" err="1">
                <a:latin typeface="Times New Roman" panose="02020603050405020304" pitchFamily="18" charset="0"/>
                <a:sym typeface="Wingdings" panose="05000000000000000000" pitchFamily="2" charset="2"/>
              </a:rPr>
              <a:t>m</a:t>
            </a:r>
            <a:r>
              <a:rPr lang="en-US" dirty="0" err="1">
                <a:latin typeface="Times New Roman" panose="02020603050405020304" pitchFamily="18" charset="0"/>
              </a:rPr>
              <a:t>ài</a:t>
            </a:r>
            <a:endParaRPr lang="en-US" dirty="0">
              <a:latin typeface="Times New Roman" panose="02020603050405020304" pitchFamily="18" charset="0"/>
            </a:endParaRPr>
          </a:p>
          <a:p>
            <a:pPr marL="0" marR="0" lvl="0" indent="0" algn="just" defTabSz="914400" rtl="0" eaLnBrk="1" fontAlgn="auto" latinLnBrk="0" hangingPunct="1">
              <a:lnSpc>
                <a:spcPct val="107000"/>
              </a:lnSpc>
              <a:spcBef>
                <a:spcPts val="1000"/>
              </a:spcBef>
              <a:spcAft>
                <a:spcPts val="800"/>
              </a:spcAft>
              <a:buClrTx/>
              <a:buSz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angal" panose="02040503050203030202" pitchFamily="18" charset="0"/>
              </a:rPr>
              <a:t>→ Việc lao động và cải tiến công cụ lao động đã ảnh hưởng đến sự phát triển của con người và xã hội nguyên thủy, con người đã từng bước tự cải biến và hoàn thiện mình.</a:t>
            </a:r>
            <a:endParaRPr kumimoji="0" lang="vi-VN"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angal" panose="02040503050203030202" pitchFamily="18" charset="0"/>
            </a:endParaRPr>
          </a:p>
          <a:p>
            <a:pPr lvl="0" algn="just">
              <a:buFontTx/>
              <a:buChar char="-"/>
            </a:pPr>
            <a:endParaRPr lang="en-US" dirty="0">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78009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6834" y="365125"/>
            <a:ext cx="6866206" cy="1325563"/>
          </a:xfrm>
        </p:spPr>
        <p:txBody>
          <a:bodyPr>
            <a:normAutofit fontScale="90000"/>
          </a:bodyPr>
          <a:lstStyle/>
          <a:p>
            <a:r>
              <a:rPr kumimoji="0" lang="en-US"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II. ĐỜI SỐNG </a:t>
            </a:r>
            <a:r>
              <a:rPr lang="en-US" sz="2800" b="1" dirty="0">
                <a:solidFill>
                  <a:srgbClr val="FF0000"/>
                </a:solidFill>
                <a:latin typeface="Times New Roman" panose="02020603050405020304" pitchFamily="18" charset="0"/>
              </a:rPr>
              <a:t>VẬT CHẤT </a:t>
            </a:r>
            <a:r>
              <a:rPr kumimoji="0" lang="en-US" sz="29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mj-cs"/>
              </a:rPr>
              <a:t>CỦA  NGƯỜI </a:t>
            </a:r>
            <a:r>
              <a:rPr kumimoji="0" lang="en-US"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NGUYÊN THỦY</a:t>
            </a:r>
            <a:br>
              <a:rPr kumimoji="0" lang="en-US" sz="29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endParaRPr lang="en-US" dirty="0"/>
          </a:p>
        </p:txBody>
      </p:sp>
      <p:sp>
        <p:nvSpPr>
          <p:cNvPr id="3" name="Content Placeholder 2"/>
          <p:cNvSpPr>
            <a:spLocks noGrp="1"/>
          </p:cNvSpPr>
          <p:nvPr>
            <p:ph idx="1"/>
          </p:nvPr>
        </p:nvSpPr>
        <p:spPr>
          <a:xfrm>
            <a:off x="2269257" y="1445990"/>
            <a:ext cx="8807548" cy="4351338"/>
          </a:xfrm>
        </p:spPr>
        <p:txBody>
          <a:bodyPr/>
          <a:lstStyle/>
          <a:p>
            <a:pPr marL="0" indent="0" algn="just">
              <a:buNone/>
            </a:pPr>
            <a:r>
              <a:rPr lang="en-US" b="1" dirty="0">
                <a:solidFill>
                  <a:srgbClr val="002060"/>
                </a:solidFill>
                <a:latin typeface="Times New Roman" panose="02020603050405020304" pitchFamily="18" charset="0"/>
              </a:rPr>
              <a:t>2. </a:t>
            </a:r>
            <a:r>
              <a:rPr lang="en-US" b="1" dirty="0" err="1">
                <a:solidFill>
                  <a:srgbClr val="002060"/>
                </a:solidFill>
                <a:latin typeface="Times New Roman" panose="02020603050405020304" pitchFamily="18" charset="0"/>
              </a:rPr>
              <a:t>Từ</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hái</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lượm</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săn</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bắt</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đến</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trồng</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trọt</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và</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chăn</a:t>
            </a:r>
            <a:r>
              <a:rPr lang="en-US" b="1" dirty="0">
                <a:solidFill>
                  <a:srgbClr val="002060"/>
                </a:solidFill>
                <a:latin typeface="Times New Roman" panose="02020603050405020304" pitchFamily="18" charset="0"/>
              </a:rPr>
              <a:t> </a:t>
            </a:r>
            <a:r>
              <a:rPr lang="en-US" b="1" dirty="0" err="1">
                <a:solidFill>
                  <a:srgbClr val="002060"/>
                </a:solidFill>
                <a:latin typeface="Times New Roman" panose="02020603050405020304" pitchFamily="18" charset="0"/>
              </a:rPr>
              <a:t>nuôi</a:t>
            </a:r>
            <a:endParaRPr lang="en-US" dirty="0">
              <a:solidFill>
                <a:srgbClr val="002060"/>
              </a:solidFill>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69253628"/>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93501" y="365125"/>
            <a:ext cx="10515600" cy="4351338"/>
          </a:xfrm>
        </p:spPr>
        <p:txBody>
          <a:bodyPr/>
          <a:lstStyle/>
          <a:p>
            <a:pPr marL="0" indent="0" algn="just">
              <a:buNone/>
            </a:pPr>
            <a:r>
              <a:rPr lang="en-US" b="1" i="1" dirty="0">
                <a:latin typeface="Times New Roman" panose="02020603050405020304" pitchFamily="18" charset="0"/>
              </a:rPr>
              <a:t>Quan </a:t>
            </a:r>
            <a:r>
              <a:rPr lang="en-US" b="1" i="1" dirty="0" err="1">
                <a:latin typeface="Times New Roman" panose="02020603050405020304" pitchFamily="18" charset="0"/>
              </a:rPr>
              <a:t>sát</a:t>
            </a:r>
            <a:r>
              <a:rPr lang="en-US" b="1" i="1" dirty="0">
                <a:latin typeface="Times New Roman" panose="02020603050405020304" pitchFamily="18" charset="0"/>
              </a:rPr>
              <a:t> </a:t>
            </a:r>
            <a:r>
              <a:rPr lang="en-US" b="1" i="1" dirty="0" err="1">
                <a:latin typeface="Times New Roman" panose="02020603050405020304" pitchFamily="18" charset="0"/>
              </a:rPr>
              <a:t>hình</a:t>
            </a:r>
            <a:r>
              <a:rPr lang="en-US" b="1" i="1" dirty="0">
                <a:latin typeface="Times New Roman" panose="02020603050405020304" pitchFamily="18" charset="0"/>
              </a:rPr>
              <a:t> 4.8, </a:t>
            </a:r>
            <a:r>
              <a:rPr lang="en-US" b="1" i="1" dirty="0" err="1">
                <a:latin typeface="Times New Roman" panose="02020603050405020304" pitchFamily="18" charset="0"/>
              </a:rPr>
              <a:t>hãy</a:t>
            </a:r>
            <a:r>
              <a:rPr lang="en-US" b="1" i="1" dirty="0">
                <a:latin typeface="Times New Roman" panose="02020603050405020304" pitchFamily="18" charset="0"/>
              </a:rPr>
              <a:t> </a:t>
            </a:r>
            <a:r>
              <a:rPr lang="en-US" b="1" i="1" dirty="0" err="1">
                <a:latin typeface="Times New Roman" panose="02020603050405020304" pitchFamily="18" charset="0"/>
              </a:rPr>
              <a:t>cho</a:t>
            </a:r>
            <a:r>
              <a:rPr lang="en-US" b="1" i="1" dirty="0">
                <a:latin typeface="Times New Roman" panose="02020603050405020304" pitchFamily="18" charset="0"/>
              </a:rPr>
              <a:t> </a:t>
            </a:r>
            <a:r>
              <a:rPr lang="en-US" b="1" i="1" dirty="0" err="1">
                <a:latin typeface="Times New Roman" panose="02020603050405020304" pitchFamily="18" charset="0"/>
              </a:rPr>
              <a:t>biết</a:t>
            </a:r>
            <a:r>
              <a:rPr lang="en-US" b="1" i="1" dirty="0">
                <a:latin typeface="Times New Roman" panose="02020603050405020304" pitchFamily="18" charset="0"/>
              </a:rPr>
              <a:t> </a:t>
            </a:r>
            <a:r>
              <a:rPr lang="en-US" b="1" i="1" dirty="0" err="1">
                <a:latin typeface="Times New Roman" panose="02020603050405020304" pitchFamily="18" charset="0"/>
              </a:rPr>
              <a:t>những</a:t>
            </a:r>
            <a:r>
              <a:rPr lang="en-US" b="1" i="1" dirty="0">
                <a:latin typeface="Times New Roman" panose="02020603050405020304" pitchFamily="18" charset="0"/>
              </a:rPr>
              <a:t> </a:t>
            </a:r>
            <a:r>
              <a:rPr lang="en-US" b="1" i="1" dirty="0" err="1">
                <a:latin typeface="Times New Roman" panose="02020603050405020304" pitchFamily="18" charset="0"/>
              </a:rPr>
              <a:t>nét</a:t>
            </a:r>
            <a:r>
              <a:rPr lang="en-US" b="1" i="1" dirty="0">
                <a:latin typeface="Times New Roman" panose="02020603050405020304" pitchFamily="18" charset="0"/>
              </a:rPr>
              <a:t> </a:t>
            </a:r>
            <a:r>
              <a:rPr lang="en-US" b="1" i="1" dirty="0" err="1">
                <a:latin typeface="Times New Roman" panose="02020603050405020304" pitchFamily="18" charset="0"/>
              </a:rPr>
              <a:t>chính</a:t>
            </a:r>
            <a:r>
              <a:rPr lang="en-US" b="1" i="1" dirty="0">
                <a:latin typeface="Times New Roman" panose="02020603050405020304" pitchFamily="18" charset="0"/>
              </a:rPr>
              <a:t> </a:t>
            </a:r>
            <a:r>
              <a:rPr lang="en-US" b="1" i="1" dirty="0" err="1">
                <a:latin typeface="Times New Roman" panose="02020603050405020304" pitchFamily="18" charset="0"/>
              </a:rPr>
              <a:t>vê</a:t>
            </a:r>
            <a:r>
              <a:rPr lang="en-US" b="1" i="1" dirty="0">
                <a:latin typeface="Times New Roman" panose="02020603050405020304" pitchFamily="18" charset="0"/>
              </a:rPr>
              <a:t>̀ </a:t>
            </a:r>
            <a:r>
              <a:rPr lang="en-US" b="1" i="1" dirty="0" err="1">
                <a:latin typeface="Times New Roman" panose="02020603050405020304" pitchFamily="18" charset="0"/>
              </a:rPr>
              <a:t>đời</a:t>
            </a:r>
            <a:r>
              <a:rPr lang="en-US" b="1" i="1" dirty="0">
                <a:latin typeface="Times New Roman" panose="02020603050405020304" pitchFamily="18" charset="0"/>
              </a:rPr>
              <a:t> </a:t>
            </a:r>
            <a:r>
              <a:rPr lang="en-US" b="1" i="1" dirty="0" err="1">
                <a:latin typeface="Times New Roman" panose="02020603050405020304" pitchFamily="18" charset="0"/>
              </a:rPr>
              <a:t>sống</a:t>
            </a:r>
            <a:r>
              <a:rPr lang="en-US" b="1" i="1" dirty="0">
                <a:latin typeface="Times New Roman" panose="02020603050405020304" pitchFamily="18" charset="0"/>
              </a:rPr>
              <a:t> </a:t>
            </a:r>
            <a:r>
              <a:rPr lang="en-US" b="1" i="1" dirty="0" err="1">
                <a:latin typeface="Times New Roman" panose="02020603050405020304" pitchFamily="18" charset="0"/>
              </a:rPr>
              <a:t>của</a:t>
            </a:r>
            <a:r>
              <a:rPr lang="en-US" b="1" i="1" dirty="0">
                <a:latin typeface="Times New Roman" panose="02020603050405020304" pitchFamily="18" charset="0"/>
              </a:rPr>
              <a:t> </a:t>
            </a:r>
            <a:r>
              <a:rPr lang="en-US" b="1" i="1" dirty="0" err="1">
                <a:latin typeface="Times New Roman" panose="02020603050405020304" pitchFamily="18" charset="0"/>
              </a:rPr>
              <a:t>người</a:t>
            </a:r>
            <a:r>
              <a:rPr lang="en-US" b="1" i="1" dirty="0">
                <a:latin typeface="Times New Roman" panose="02020603050405020304" pitchFamily="18" charset="0"/>
              </a:rPr>
              <a:t> </a:t>
            </a:r>
            <a:r>
              <a:rPr lang="en-US" b="1" i="1" dirty="0" err="1">
                <a:latin typeface="Times New Roman" panose="02020603050405020304" pitchFamily="18" charset="0"/>
              </a:rPr>
              <a:t>nguyên</a:t>
            </a:r>
            <a:r>
              <a:rPr lang="en-US" b="1" i="1" dirty="0">
                <a:latin typeface="Times New Roman" panose="02020603050405020304" pitchFamily="18" charset="0"/>
              </a:rPr>
              <a:t> </a:t>
            </a:r>
            <a:r>
              <a:rPr lang="en-US" b="1" i="1" dirty="0" err="1">
                <a:latin typeface="Times New Roman" panose="02020603050405020304" pitchFamily="18" charset="0"/>
              </a:rPr>
              <a:t>thuy</a:t>
            </a:r>
            <a:r>
              <a:rPr lang="en-US" b="1" i="1" dirty="0">
                <a:latin typeface="Times New Roman" panose="02020603050405020304" pitchFamily="18" charset="0"/>
              </a:rPr>
              <a:t>̉ ở </a:t>
            </a:r>
            <a:r>
              <a:rPr lang="en-US" b="1" i="1" dirty="0" err="1">
                <a:latin typeface="Times New Roman" panose="02020603050405020304" pitchFamily="18" charset="0"/>
              </a:rPr>
              <a:t>Việt</a:t>
            </a:r>
            <a:r>
              <a:rPr lang="en-US" b="1" i="1" dirty="0">
                <a:latin typeface="Times New Roman" panose="02020603050405020304" pitchFamily="18" charset="0"/>
              </a:rPr>
              <a:t> Nam (</a:t>
            </a:r>
            <a:r>
              <a:rPr lang="en-US" b="1" i="1" dirty="0" err="1">
                <a:latin typeface="Times New Roman" panose="02020603050405020304" pitchFamily="18" charset="0"/>
              </a:rPr>
              <a:t>cách</a:t>
            </a:r>
            <a:r>
              <a:rPr lang="en-US" b="1" i="1" dirty="0">
                <a:latin typeface="Times New Roman" panose="02020603050405020304" pitchFamily="18" charset="0"/>
              </a:rPr>
              <a:t> </a:t>
            </a:r>
            <a:r>
              <a:rPr lang="en-US" b="1" i="1" dirty="0" err="1">
                <a:latin typeface="Times New Roman" panose="02020603050405020304" pitchFamily="18" charset="0"/>
              </a:rPr>
              <a:t>thức</a:t>
            </a:r>
            <a:r>
              <a:rPr lang="en-US" b="1" i="1" dirty="0">
                <a:latin typeface="Times New Roman" panose="02020603050405020304" pitchFamily="18" charset="0"/>
              </a:rPr>
              <a:t> lao </a:t>
            </a:r>
            <a:r>
              <a:rPr lang="en-US" b="1" i="1" dirty="0" err="1">
                <a:latin typeface="Times New Roman" panose="02020603050405020304" pitchFamily="18" charset="0"/>
              </a:rPr>
              <a:t>động</a:t>
            </a:r>
            <a:r>
              <a:rPr lang="en-US" b="1" i="1" dirty="0">
                <a:latin typeface="Times New Roman" panose="02020603050405020304" pitchFamily="18" charset="0"/>
              </a:rPr>
              <a:t>, </a:t>
            </a:r>
            <a:r>
              <a:rPr lang="en-US" b="1" i="1" dirty="0" err="1">
                <a:latin typeface="Times New Roman" panose="02020603050405020304" pitchFamily="18" charset="0"/>
              </a:rPr>
              <a:t>vai</a:t>
            </a:r>
            <a:r>
              <a:rPr lang="en-US" b="1" i="1" dirty="0">
                <a:latin typeface="Times New Roman" panose="02020603050405020304" pitchFamily="18" charset="0"/>
              </a:rPr>
              <a:t> </a:t>
            </a:r>
            <a:r>
              <a:rPr lang="vi-VN" b="1" i="1" dirty="0" err="1">
                <a:latin typeface="Times New Roman" panose="02020603050405020304" pitchFamily="18" charset="0"/>
              </a:rPr>
              <a:t>trò</a:t>
            </a:r>
            <a:r>
              <a:rPr lang="vi-VN" b="1" i="1" dirty="0">
                <a:latin typeface="Times New Roman" panose="02020603050405020304" pitchFamily="18" charset="0"/>
              </a:rPr>
              <a:t> </a:t>
            </a:r>
            <a:r>
              <a:rPr lang="en-US" b="1" i="1" dirty="0" err="1">
                <a:latin typeface="Times New Roman" panose="02020603050405020304" pitchFamily="18" charset="0"/>
              </a:rPr>
              <a:t>của</a:t>
            </a:r>
            <a:r>
              <a:rPr lang="en-US" b="1" i="1" dirty="0">
                <a:latin typeface="Times New Roman" panose="02020603050405020304" pitchFamily="18" charset="0"/>
              </a:rPr>
              <a:t> </a:t>
            </a:r>
            <a:r>
              <a:rPr lang="en-US" b="1" i="1" dirty="0" err="1">
                <a:latin typeface="Times New Roman" panose="02020603050405020304" pitchFamily="18" charset="0"/>
              </a:rPr>
              <a:t>lửa</a:t>
            </a:r>
            <a:r>
              <a:rPr lang="en-US" b="1" i="1" dirty="0">
                <a:latin typeface="Times New Roman" panose="02020603050405020304" pitchFamily="18" charset="0"/>
              </a:rPr>
              <a:t> </a:t>
            </a:r>
            <a:r>
              <a:rPr lang="en-US" b="1" i="1" dirty="0" err="1">
                <a:latin typeface="Times New Roman" panose="02020603050405020304" pitchFamily="18" charset="0"/>
              </a:rPr>
              <a:t>trong</a:t>
            </a:r>
            <a:r>
              <a:rPr lang="en-US" b="1" i="1" dirty="0">
                <a:latin typeface="Times New Roman" panose="02020603050405020304" pitchFamily="18" charset="0"/>
              </a:rPr>
              <a:t> </a:t>
            </a:r>
            <a:r>
              <a:rPr lang="en-US" b="1" i="1" dirty="0" err="1">
                <a:latin typeface="Times New Roman" panose="02020603050405020304" pitchFamily="18" charset="0"/>
              </a:rPr>
              <a:t>đời</a:t>
            </a:r>
            <a:r>
              <a:rPr lang="en-US" b="1" i="1" dirty="0">
                <a:latin typeface="Times New Roman" panose="02020603050405020304" pitchFamily="18" charset="0"/>
              </a:rPr>
              <a:t> </a:t>
            </a:r>
            <a:r>
              <a:rPr lang="en-US" b="1" i="1" dirty="0" err="1">
                <a:latin typeface="Times New Roman" panose="02020603050405020304" pitchFamily="18" charset="0"/>
              </a:rPr>
              <a:t>sống</a:t>
            </a:r>
            <a:r>
              <a:rPr lang="en-US" b="1" i="1" dirty="0">
                <a:latin typeface="Times New Roman" panose="02020603050405020304" pitchFamily="18" charset="0"/>
              </a:rPr>
              <a:t> </a:t>
            </a:r>
            <a:r>
              <a:rPr lang="en-US" b="1" i="1" dirty="0" err="1">
                <a:latin typeface="Times New Roman" panose="02020603050405020304" pitchFamily="18" charset="0"/>
              </a:rPr>
              <a:t>của</a:t>
            </a:r>
            <a:r>
              <a:rPr lang="en-US" b="1" i="1" dirty="0">
                <a:latin typeface="Times New Roman" panose="02020603050405020304" pitchFamily="18" charset="0"/>
              </a:rPr>
              <a:t> họ). </a:t>
            </a:r>
            <a:endParaRPr lang="en-US" b="1" dirty="0">
              <a:latin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1750494" y="1690688"/>
            <a:ext cx="8201614" cy="4767805"/>
          </a:xfrm>
          <a:prstGeom prst="rect">
            <a:avLst/>
          </a:prstGeom>
        </p:spPr>
      </p:pic>
    </p:spTree>
    <p:extLst>
      <p:ext uri="{BB962C8B-B14F-4D97-AF65-F5344CB8AC3E}">
        <p14:creationId xmlns:p14="http://schemas.microsoft.com/office/powerpoint/2010/main" val="2103139101"/>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ounded Rectangle 4"/>
          <p:cNvSpPr/>
          <p:nvPr/>
        </p:nvSpPr>
        <p:spPr>
          <a:xfrm>
            <a:off x="982547" y="1027906"/>
            <a:ext cx="2395470" cy="43821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Times New Roman" panose="02020603050405020304" pitchFamily="18" charset="0"/>
              </a:rPr>
              <a:t>NỘI DUNG TRỌNG TÂM</a:t>
            </a:r>
          </a:p>
        </p:txBody>
      </p:sp>
      <p:cxnSp>
        <p:nvCxnSpPr>
          <p:cNvPr id="7" name="Straight Arrow Connector 6"/>
          <p:cNvCxnSpPr/>
          <p:nvPr/>
        </p:nvCxnSpPr>
        <p:spPr>
          <a:xfrm flipV="1">
            <a:off x="3413975" y="1217120"/>
            <a:ext cx="2938258" cy="18926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Rounded Rectangle 7"/>
          <p:cNvSpPr/>
          <p:nvPr/>
        </p:nvSpPr>
        <p:spPr>
          <a:xfrm>
            <a:off x="6576005" y="259163"/>
            <a:ext cx="2991119" cy="18256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rPr>
              <a:t>I. CÁC GIAI ĐOẠN TIẾN TRIỂN CỦA XÃ HỘI NGUYÊN THỦY</a:t>
            </a:r>
          </a:p>
        </p:txBody>
      </p:sp>
      <p:sp>
        <p:nvSpPr>
          <p:cNvPr id="9" name="Rounded Rectangle 8"/>
          <p:cNvSpPr/>
          <p:nvPr/>
        </p:nvSpPr>
        <p:spPr>
          <a:xfrm>
            <a:off x="6626983" y="2409533"/>
            <a:ext cx="2889161" cy="1809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rPr>
              <a:t>II. ĐỜI SỐNG VẬT CHẤT CỦA NGƯỜI NGUYÊN THỦY</a:t>
            </a:r>
          </a:p>
        </p:txBody>
      </p:sp>
      <p:sp>
        <p:nvSpPr>
          <p:cNvPr id="12" name="Rounded Rectangle 11"/>
          <p:cNvSpPr/>
          <p:nvPr/>
        </p:nvSpPr>
        <p:spPr>
          <a:xfrm>
            <a:off x="6678768" y="4446874"/>
            <a:ext cx="2787204" cy="17251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latin typeface="Times New Roman" panose="02020603050405020304" pitchFamily="18" charset="0"/>
              </a:rPr>
              <a:t>III. ĐỜI SỐNG TINH THẦN CỦA NGƯỜI NGUYÊN THUỶ</a:t>
            </a:r>
            <a:endParaRPr lang="en-US" sz="2000" dirty="0">
              <a:latin typeface="Times New Roman" panose="02020603050405020304" pitchFamily="18" charset="0"/>
            </a:endParaRPr>
          </a:p>
        </p:txBody>
      </p:sp>
      <p:cxnSp>
        <p:nvCxnSpPr>
          <p:cNvPr id="13" name="Straight Arrow Connector 12"/>
          <p:cNvCxnSpPr/>
          <p:nvPr/>
        </p:nvCxnSpPr>
        <p:spPr>
          <a:xfrm>
            <a:off x="3413975" y="3164379"/>
            <a:ext cx="2618167"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3413975" y="3218995"/>
            <a:ext cx="2938258" cy="18375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863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1108656" y="215766"/>
            <a:ext cx="10515600" cy="4351338"/>
          </a:xfrm>
          <a:prstGeom prst="cloudCallout">
            <a:avLst>
              <a:gd name="adj1" fmla="val -30088"/>
              <a:gd name="adj2" fmla="val 74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thủy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lửa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Lửa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vai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trò</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thế</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với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thủy</a:t>
            </a:r>
            <a:r>
              <a:rPr lang="en-US" sz="3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1898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6275" y="383664"/>
            <a:ext cx="3847483" cy="4351338"/>
          </a:xfrm>
          <a:prstGeom prst="rect">
            <a:avLst/>
          </a:prstGeom>
        </p:spPr>
      </p:pic>
      <p:pic>
        <p:nvPicPr>
          <p:cNvPr id="5" name="Picture 4"/>
          <p:cNvPicPr>
            <a:picLocks noChangeAspect="1"/>
          </p:cNvPicPr>
          <p:nvPr/>
        </p:nvPicPr>
        <p:blipFill>
          <a:blip r:embed="rId3"/>
          <a:stretch>
            <a:fillRect/>
          </a:stretch>
        </p:blipFill>
        <p:spPr>
          <a:xfrm>
            <a:off x="5403635" y="1027906"/>
            <a:ext cx="6285521" cy="2767824"/>
          </a:xfrm>
          <a:prstGeom prst="rect">
            <a:avLst/>
          </a:prstGeom>
        </p:spPr>
      </p:pic>
      <p:sp>
        <p:nvSpPr>
          <p:cNvPr id="6" name="TextBox 5"/>
          <p:cNvSpPr txBox="1"/>
          <p:nvPr/>
        </p:nvSpPr>
        <p:spPr>
          <a:xfrm>
            <a:off x="845126" y="5237018"/>
            <a:ext cx="344978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trào</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21236" y="4211782"/>
            <a:ext cx="3283528"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0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474003" cy="1325563"/>
          </a:xfrm>
        </p:spPr>
        <p:txBody>
          <a:bodyPr>
            <a:normAutofit fontScale="90000"/>
          </a:bodyPr>
          <a:lstStyle/>
          <a:p>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r>
            <a:b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r>
            <a:b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II. ĐỜI SỐNG </a:t>
            </a:r>
            <a:r>
              <a:rPr lang="en-US" sz="3600" b="1" dirty="0">
                <a:solidFill>
                  <a:srgbClr val="FF0000"/>
                </a:solidFill>
                <a:latin typeface="Times New Roman" panose="02020603050405020304" pitchFamily="18" charset="0"/>
              </a:rPr>
              <a:t>VẬT CHẤT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mj-cs"/>
              </a:rPr>
              <a:t>CỦA </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NGƯỜI NGUYÊN THỦY</a:t>
            </a:r>
            <a:b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r>
              <a:rPr lang="en-US" sz="3600" b="1" dirty="0">
                <a:solidFill>
                  <a:srgbClr val="002060"/>
                </a:solidFill>
                <a:latin typeface="Times New Roman" panose="02020603050405020304" pitchFamily="18" charset="0"/>
              </a:rPr>
              <a:t>2. </a:t>
            </a:r>
            <a:r>
              <a:rPr lang="en-US" sz="3600" b="1" dirty="0" err="1">
                <a:solidFill>
                  <a:srgbClr val="002060"/>
                </a:solidFill>
                <a:latin typeface="Times New Roman" panose="02020603050405020304" pitchFamily="18" charset="0"/>
              </a:rPr>
              <a:t>Từ</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hái</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lượm</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săn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bắt</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đến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trồng</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trọt</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và</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chăn</a:t>
            </a:r>
            <a:r>
              <a:rPr lang="en-US" sz="3600" b="1" dirty="0">
                <a:solidFill>
                  <a:srgbClr val="002060"/>
                </a:solidFill>
                <a:latin typeface="Times New Roman" panose="02020603050405020304" pitchFamily="18" charset="0"/>
              </a:rPr>
              <a:t> </a:t>
            </a:r>
            <a:r>
              <a:rPr lang="en-US" sz="3600" b="1" dirty="0" err="1">
                <a:solidFill>
                  <a:srgbClr val="002060"/>
                </a:solidFill>
                <a:latin typeface="Times New Roman" panose="02020603050405020304" pitchFamily="18" charset="0"/>
              </a:rPr>
              <a:t>nuôi</a:t>
            </a:r>
            <a:r>
              <a:rPr lang="en-US" sz="3600" dirty="0">
                <a:solidFill>
                  <a:srgbClr val="002060"/>
                </a:solidFill>
                <a:latin typeface="Times New Roman" panose="02020603050405020304" pitchFamily="18" charset="0"/>
              </a:rPr>
              <a:t/>
            </a:r>
            <a:br>
              <a:rPr lang="en-US" sz="3600" dirty="0">
                <a:solidFill>
                  <a:srgbClr val="002060"/>
                </a:solidFill>
                <a:latin typeface="Times New Roman" panose="02020603050405020304" pitchFamily="18" charset="0"/>
              </a:rPr>
            </a:b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t/>
            </a:r>
            <a:b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rPr>
            </a:br>
            <a:endParaRPr lang="en-US" dirty="0"/>
          </a:p>
        </p:txBody>
      </p:sp>
      <p:sp>
        <p:nvSpPr>
          <p:cNvPr id="3" name="Content Placeholder 2"/>
          <p:cNvSpPr>
            <a:spLocks noGrp="1"/>
          </p:cNvSpPr>
          <p:nvPr>
            <p:ph idx="1"/>
          </p:nvPr>
        </p:nvSpPr>
        <p:spPr/>
        <p:txBody>
          <a:bodyPr/>
          <a:lstStyle/>
          <a:p>
            <a:pPr marL="0" lvl="0" indent="0" algn="just">
              <a:buNone/>
            </a:pPr>
            <a:r>
              <a:rPr lang="en-US" sz="3200" dirty="0">
                <a:latin typeface="Times New Roman" panose="02020603050405020304" pitchFamily="18" charset="0"/>
              </a:rPr>
              <a:t>- </a:t>
            </a:r>
            <a:r>
              <a:rPr lang="en-US" sz="3200" dirty="0" err="1">
                <a:latin typeface="Times New Roman" panose="02020603050405020304" pitchFamily="18" charset="0"/>
              </a:rPr>
              <a:t>Người</a:t>
            </a:r>
            <a:r>
              <a:rPr lang="en-US" sz="3200" dirty="0">
                <a:latin typeface="Times New Roman" panose="02020603050405020304" pitchFamily="18" charset="0"/>
              </a:rPr>
              <a:t> </a:t>
            </a:r>
            <a:r>
              <a:rPr lang="en-US" sz="3200" dirty="0" err="1">
                <a:latin typeface="Times New Roman" panose="02020603050405020304" pitchFamily="18" charset="0"/>
              </a:rPr>
              <a:t>nguyên</a:t>
            </a:r>
            <a:r>
              <a:rPr lang="en-US" sz="3200" dirty="0">
                <a:latin typeface="Times New Roman" panose="02020603050405020304" pitchFamily="18" charset="0"/>
              </a:rPr>
              <a:t> </a:t>
            </a:r>
            <a:r>
              <a:rPr lang="en-US" sz="3200" dirty="0" err="1">
                <a:latin typeface="Times New Roman" panose="02020603050405020304" pitchFamily="18" charset="0"/>
              </a:rPr>
              <a:t>thuỷ</a:t>
            </a:r>
            <a:r>
              <a:rPr lang="en-US" sz="3200" dirty="0">
                <a:latin typeface="Times New Roman" panose="02020603050405020304" pitchFamily="18" charset="0"/>
              </a:rPr>
              <a:t> </a:t>
            </a:r>
            <a:r>
              <a:rPr lang="en-US" sz="3200" dirty="0" err="1">
                <a:latin typeface="Times New Roman" panose="02020603050405020304" pitchFamily="18" charset="0"/>
              </a:rPr>
              <a:t>biết</a:t>
            </a:r>
            <a:r>
              <a:rPr lang="en-US" sz="3200" dirty="0">
                <a:latin typeface="Times New Roman" panose="02020603050405020304" pitchFamily="18" charset="0"/>
              </a:rPr>
              <a:t> </a:t>
            </a:r>
            <a:r>
              <a:rPr lang="en-US" sz="3200" dirty="0" err="1">
                <a:latin typeface="Times New Roman" panose="02020603050405020304" pitchFamily="18" charset="0"/>
              </a:rPr>
              <a:t>hái</a:t>
            </a:r>
            <a:r>
              <a:rPr lang="en-US" sz="3200" dirty="0">
                <a:latin typeface="Times New Roman" panose="02020603050405020304" pitchFamily="18" charset="0"/>
              </a:rPr>
              <a:t> </a:t>
            </a:r>
            <a:r>
              <a:rPr lang="en-US" sz="3200" dirty="0" err="1">
                <a:latin typeface="Times New Roman" panose="02020603050405020304" pitchFamily="18" charset="0"/>
              </a:rPr>
              <a:t>lượm</a:t>
            </a:r>
            <a:r>
              <a:rPr lang="en-US" sz="3200" dirty="0">
                <a:latin typeface="Times New Roman" panose="02020603050405020304" pitchFamily="18" charset="0"/>
              </a:rPr>
              <a:t>, </a:t>
            </a:r>
            <a:r>
              <a:rPr lang="en-US" sz="3200" dirty="0" err="1">
                <a:latin typeface="Times New Roman" panose="02020603050405020304" pitchFamily="18" charset="0"/>
              </a:rPr>
              <a:t>săn</a:t>
            </a:r>
            <a:r>
              <a:rPr lang="en-US" sz="3200" dirty="0">
                <a:latin typeface="Times New Roman" panose="02020603050405020304" pitchFamily="18" charset="0"/>
              </a:rPr>
              <a:t> </a:t>
            </a:r>
            <a:r>
              <a:rPr lang="en-US" sz="3200" dirty="0" err="1">
                <a:latin typeface="Times New Roman" panose="02020603050405020304" pitchFamily="18" charset="0"/>
              </a:rPr>
              <a:t>bắt</a:t>
            </a:r>
            <a:r>
              <a:rPr lang="en-US" sz="3200" dirty="0">
                <a:latin typeface="Times New Roman" panose="02020603050405020304" pitchFamily="18" charset="0"/>
              </a:rPr>
              <a:t>, </a:t>
            </a:r>
            <a:r>
              <a:rPr lang="en-US" sz="3200" dirty="0" err="1">
                <a:latin typeface="Times New Roman" panose="02020603050405020304" pitchFamily="18" charset="0"/>
              </a:rPr>
              <a:t>tìm</a:t>
            </a:r>
            <a:r>
              <a:rPr lang="en-US" sz="3200" dirty="0">
                <a:latin typeface="Times New Roman" panose="02020603050405020304" pitchFamily="18" charset="0"/>
              </a:rPr>
              <a:t> </a:t>
            </a:r>
            <a:r>
              <a:rPr lang="en-US" sz="3200" dirty="0" err="1">
                <a:latin typeface="Times New Roman" panose="02020603050405020304" pitchFamily="18" charset="0"/>
              </a:rPr>
              <a:t>ra</a:t>
            </a:r>
            <a:r>
              <a:rPr lang="en-US" sz="3200" dirty="0">
                <a:latin typeface="Times New Roman" panose="02020603050405020304" pitchFamily="18" charset="0"/>
              </a:rPr>
              <a:t> </a:t>
            </a:r>
            <a:r>
              <a:rPr lang="en-US" sz="3200" dirty="0" err="1">
                <a:latin typeface="Times New Roman" panose="02020603050405020304" pitchFamily="18" charset="0"/>
              </a:rPr>
              <a:t>lửa</a:t>
            </a:r>
            <a:r>
              <a:rPr lang="en-US" sz="3200" dirty="0">
                <a:latin typeface="Times New Roman" panose="02020603050405020304" pitchFamily="18" charset="0"/>
              </a:rPr>
              <a:t>, </a:t>
            </a:r>
            <a:r>
              <a:rPr lang="en-US" sz="3200" dirty="0" err="1">
                <a:latin typeface="Times New Roman" panose="02020603050405020304" pitchFamily="18" charset="0"/>
              </a:rPr>
              <a:t>chế</a:t>
            </a:r>
            <a:r>
              <a:rPr lang="en-US" sz="3200" dirty="0">
                <a:latin typeface="Times New Roman" panose="02020603050405020304" pitchFamily="18" charset="0"/>
              </a:rPr>
              <a:t> </a:t>
            </a:r>
            <a:r>
              <a:rPr lang="en-US" sz="3200" dirty="0" err="1">
                <a:latin typeface="Times New Roman" panose="02020603050405020304" pitchFamily="18" charset="0"/>
              </a:rPr>
              <a:t>tạo</a:t>
            </a:r>
            <a:r>
              <a:rPr lang="en-US" sz="3200" dirty="0">
                <a:latin typeface="Times New Roman" panose="02020603050405020304" pitchFamily="18" charset="0"/>
              </a:rPr>
              <a:t> </a:t>
            </a:r>
            <a:r>
              <a:rPr lang="en-US" sz="3200" dirty="0" err="1">
                <a:latin typeface="Times New Roman" panose="02020603050405020304" pitchFamily="18" charset="0"/>
              </a:rPr>
              <a:t>công</a:t>
            </a:r>
            <a:r>
              <a:rPr lang="en-US" sz="3200" dirty="0">
                <a:latin typeface="Times New Roman" panose="02020603050405020304" pitchFamily="18" charset="0"/>
              </a:rPr>
              <a:t> </a:t>
            </a:r>
            <a:r>
              <a:rPr lang="en-US" sz="3200" dirty="0" err="1">
                <a:latin typeface="Times New Roman" panose="02020603050405020304" pitchFamily="18" charset="0"/>
              </a:rPr>
              <a:t>cụ</a:t>
            </a:r>
            <a:r>
              <a:rPr lang="en-US" sz="3200" dirty="0">
                <a:latin typeface="Times New Roman" panose="02020603050405020304" pitchFamily="18" charset="0"/>
              </a:rPr>
              <a:t> </a:t>
            </a:r>
            <a:r>
              <a:rPr lang="en-US" sz="3200" dirty="0" err="1">
                <a:latin typeface="Times New Roman" panose="02020603050405020304" pitchFamily="18" charset="0"/>
              </a:rPr>
              <a:t>lao</a:t>
            </a:r>
            <a:r>
              <a:rPr lang="en-US" sz="3200" dirty="0">
                <a:latin typeface="Times New Roman" panose="02020603050405020304" pitchFamily="18" charset="0"/>
              </a:rPr>
              <a:t> </a:t>
            </a:r>
            <a:r>
              <a:rPr lang="en-US" sz="3200" dirty="0" err="1">
                <a:latin typeface="Times New Roman" panose="02020603050405020304" pitchFamily="18" charset="0"/>
              </a:rPr>
              <a:t>động</a:t>
            </a:r>
            <a:endParaRPr lang="en-US" sz="3200" dirty="0">
              <a:latin typeface="Times New Roman" panose="02020603050405020304" pitchFamily="18" charset="0"/>
            </a:endParaRPr>
          </a:p>
          <a:p>
            <a:pPr marL="0" lvl="0" indent="0" algn="just">
              <a:buNone/>
            </a:pPr>
            <a:r>
              <a:rPr lang="en-US" sz="3200" dirty="0">
                <a:latin typeface="Times New Roman" panose="02020603050405020304" pitchFamily="18" charset="0"/>
              </a:rPr>
              <a:t>- </a:t>
            </a:r>
            <a:r>
              <a:rPr lang="en-US" sz="3200" dirty="0" err="1">
                <a:latin typeface="Times New Roman" panose="02020603050405020304" pitchFamily="18" charset="0"/>
              </a:rPr>
              <a:t>Lửa</a:t>
            </a:r>
            <a:r>
              <a:rPr lang="en-US" sz="3200" dirty="0">
                <a:latin typeface="Times New Roman" panose="02020603050405020304" pitchFamily="18" charset="0"/>
              </a:rPr>
              <a:t> </a:t>
            </a:r>
            <a:r>
              <a:rPr lang="en-US" sz="3200" dirty="0" err="1">
                <a:latin typeface="Times New Roman" panose="02020603050405020304" pitchFamily="18" charset="0"/>
              </a:rPr>
              <a:t>có</a:t>
            </a:r>
            <a:r>
              <a:rPr lang="en-US" sz="3200" dirty="0">
                <a:latin typeface="Times New Roman" panose="02020603050405020304" pitchFamily="18" charset="0"/>
              </a:rPr>
              <a:t> </a:t>
            </a:r>
            <a:r>
              <a:rPr lang="en-US" sz="3200" dirty="0" err="1">
                <a:latin typeface="Times New Roman" panose="02020603050405020304" pitchFamily="18" charset="0"/>
              </a:rPr>
              <a:t>vai</a:t>
            </a:r>
            <a:r>
              <a:rPr lang="en-US" sz="3200" dirty="0">
                <a:latin typeface="Times New Roman" panose="02020603050405020304" pitchFamily="18" charset="0"/>
              </a:rPr>
              <a:t> </a:t>
            </a:r>
            <a:r>
              <a:rPr lang="en-US" sz="3200" dirty="0" err="1">
                <a:latin typeface="Times New Roman" panose="02020603050405020304" pitchFamily="18" charset="0"/>
              </a:rPr>
              <a:t>trò</a:t>
            </a:r>
            <a:r>
              <a:rPr lang="en-US" sz="3200" dirty="0">
                <a:latin typeface="Times New Roman" panose="02020603050405020304" pitchFamily="18" charset="0"/>
              </a:rPr>
              <a:t> </a:t>
            </a:r>
            <a:r>
              <a:rPr lang="en-US" sz="3200" dirty="0" err="1">
                <a:latin typeface="Times New Roman" panose="02020603050405020304" pitchFamily="18" charset="0"/>
              </a:rPr>
              <a:t>nướng</a:t>
            </a:r>
            <a:r>
              <a:rPr lang="en-US" sz="3200" dirty="0">
                <a:latin typeface="Times New Roman" panose="02020603050405020304" pitchFamily="18" charset="0"/>
              </a:rPr>
              <a:t> </a:t>
            </a:r>
            <a:r>
              <a:rPr lang="en-US" sz="3200" dirty="0" err="1">
                <a:latin typeface="Times New Roman" panose="02020603050405020304" pitchFamily="18" charset="0"/>
              </a:rPr>
              <a:t>chín</a:t>
            </a:r>
            <a:r>
              <a:rPr lang="en-US" sz="3200" dirty="0">
                <a:latin typeface="Times New Roman" panose="02020603050405020304" pitchFamily="18" charset="0"/>
              </a:rPr>
              <a:t> </a:t>
            </a:r>
            <a:r>
              <a:rPr lang="en-US" sz="3200" dirty="0" err="1">
                <a:latin typeface="Times New Roman" panose="02020603050405020304" pitchFamily="18" charset="0"/>
              </a:rPr>
              <a:t>thức</a:t>
            </a:r>
            <a:r>
              <a:rPr lang="en-US" sz="3200" dirty="0">
                <a:latin typeface="Times New Roman" panose="02020603050405020304" pitchFamily="18" charset="0"/>
              </a:rPr>
              <a:t> </a:t>
            </a:r>
            <a:r>
              <a:rPr lang="en-US" sz="3200" dirty="0" err="1">
                <a:latin typeface="Times New Roman" panose="02020603050405020304" pitchFamily="18" charset="0"/>
              </a:rPr>
              <a:t>ăn</a:t>
            </a:r>
            <a:r>
              <a:rPr lang="en-US" sz="3200" dirty="0">
                <a:latin typeface="Times New Roman" panose="02020603050405020304" pitchFamily="18" charset="0"/>
              </a:rPr>
              <a:t>, </a:t>
            </a:r>
            <a:r>
              <a:rPr lang="en-US" sz="3200" dirty="0" err="1">
                <a:latin typeface="Times New Roman" panose="02020603050405020304" pitchFamily="18" charset="0"/>
              </a:rPr>
              <a:t>sưởi</a:t>
            </a:r>
            <a:r>
              <a:rPr lang="en-US" sz="3200" dirty="0">
                <a:latin typeface="Times New Roman" panose="02020603050405020304" pitchFamily="18" charset="0"/>
              </a:rPr>
              <a:t> </a:t>
            </a:r>
            <a:r>
              <a:rPr lang="en-US" sz="3200" dirty="0" err="1">
                <a:latin typeface="Times New Roman" panose="02020603050405020304" pitchFamily="18" charset="0"/>
              </a:rPr>
              <a:t>ấm</a:t>
            </a:r>
            <a:r>
              <a:rPr lang="en-US" sz="3200" dirty="0">
                <a:latin typeface="Times New Roman" panose="02020603050405020304" pitchFamily="18" charset="0"/>
              </a:rPr>
              <a:t>, </a:t>
            </a:r>
            <a:r>
              <a:rPr lang="en-US" sz="3200" dirty="0" err="1">
                <a:latin typeface="Times New Roman" panose="02020603050405020304" pitchFamily="18" charset="0"/>
              </a:rPr>
              <a:t>xua</a:t>
            </a:r>
            <a:r>
              <a:rPr lang="en-US" sz="3200" dirty="0">
                <a:latin typeface="Times New Roman" panose="02020603050405020304" pitchFamily="18" charset="0"/>
              </a:rPr>
              <a:t> </a:t>
            </a:r>
            <a:r>
              <a:rPr lang="en-US" sz="3200" dirty="0" err="1">
                <a:latin typeface="Times New Roman" panose="02020603050405020304" pitchFamily="18" charset="0"/>
              </a:rPr>
              <a:t>đuổi</a:t>
            </a:r>
            <a:r>
              <a:rPr lang="en-US" sz="3200" dirty="0">
                <a:latin typeface="Times New Roman" panose="02020603050405020304" pitchFamily="18" charset="0"/>
              </a:rPr>
              <a:t> </a:t>
            </a:r>
            <a:r>
              <a:rPr lang="en-US" sz="3200" dirty="0" err="1">
                <a:latin typeface="Times New Roman" panose="02020603050405020304" pitchFamily="18" charset="0"/>
              </a:rPr>
              <a:t>thú</a:t>
            </a:r>
            <a:r>
              <a:rPr lang="en-US" sz="3200" dirty="0">
                <a:latin typeface="Times New Roman" panose="02020603050405020304" pitchFamily="18" charset="0"/>
              </a:rPr>
              <a:t> </a:t>
            </a:r>
            <a:r>
              <a:rPr lang="en-US" sz="3200" dirty="0" err="1">
                <a:latin typeface="Times New Roman" panose="02020603050405020304" pitchFamily="18" charset="0"/>
              </a:rPr>
              <a:t>dữ</a:t>
            </a:r>
            <a:endParaRPr lang="en-US" sz="3200" dirty="0">
              <a:latin typeface="Times New Roman" panose="02020603050405020304" pitchFamily="18" charset="0"/>
            </a:endParaRPr>
          </a:p>
          <a:p>
            <a:pPr marL="0" indent="0" algn="just">
              <a:buNone/>
            </a:pPr>
            <a:r>
              <a:rPr lang="en-US" sz="3200" dirty="0">
                <a:latin typeface="Times New Roman" panose="02020603050405020304" pitchFamily="18" charset="0"/>
                <a:sym typeface="Wingdings" panose="05000000000000000000" pitchFamily="2" charset="2"/>
              </a:rPr>
              <a:t> </a:t>
            </a:r>
            <a:r>
              <a:rPr lang="en-US" sz="3200" dirty="0" err="1">
                <a:latin typeface="Times New Roman" panose="02020603050405020304" pitchFamily="18" charset="0"/>
                <a:sym typeface="Wingdings" panose="05000000000000000000" pitchFamily="2" charset="2"/>
              </a:rPr>
              <a:t>N</a:t>
            </a:r>
            <a:r>
              <a:rPr lang="en-US" sz="3200" dirty="0" err="1">
                <a:latin typeface="Times New Roman" panose="02020603050405020304" pitchFamily="18" charset="0"/>
              </a:rPr>
              <a:t>gu</a:t>
            </a:r>
            <a:r>
              <a:rPr lang="en-US" sz="3200" dirty="0">
                <a:latin typeface="Times New Roman" panose="02020603050405020304" pitchFamily="18" charset="0"/>
              </a:rPr>
              <a:t>̛</a:t>
            </a:r>
            <a:r>
              <a:rPr lang="vi-VN" sz="3200" dirty="0" err="1">
                <a:latin typeface="Times New Roman" panose="02020603050405020304" pitchFamily="18" charset="0"/>
              </a:rPr>
              <a:t>ời</a:t>
            </a:r>
            <a:r>
              <a:rPr lang="en-US" sz="3200" dirty="0">
                <a:latin typeface="Times New Roman" panose="02020603050405020304" pitchFamily="18" charset="0"/>
              </a:rPr>
              <a:t> </a:t>
            </a:r>
            <a:r>
              <a:rPr lang="en-US" sz="3200" dirty="0" err="1">
                <a:latin typeface="Times New Roman" panose="02020603050405020304" pitchFamily="18" charset="0"/>
              </a:rPr>
              <a:t>nguyên</a:t>
            </a:r>
            <a:r>
              <a:rPr lang="en-US" sz="3200" dirty="0">
                <a:latin typeface="Times New Roman" panose="02020603050405020304" pitchFamily="18" charset="0"/>
              </a:rPr>
              <a:t> </a:t>
            </a:r>
            <a:r>
              <a:rPr lang="en-US" sz="3200" dirty="0" err="1">
                <a:latin typeface="Times New Roman" panose="02020603050405020304" pitchFamily="18" charset="0"/>
              </a:rPr>
              <a:t>thuy</a:t>
            </a:r>
            <a:r>
              <a:rPr lang="en-US" sz="3200" dirty="0">
                <a:latin typeface="Times New Roman" panose="02020603050405020304" pitchFamily="18" charset="0"/>
              </a:rPr>
              <a:t>̉ ở </a:t>
            </a:r>
            <a:r>
              <a:rPr lang="en-US" sz="3200" dirty="0" err="1">
                <a:latin typeface="Times New Roman" panose="02020603050405020304" pitchFamily="18" charset="0"/>
              </a:rPr>
              <a:t>Việt</a:t>
            </a:r>
            <a:r>
              <a:rPr lang="en-US" sz="3200" dirty="0">
                <a:latin typeface="Times New Roman" panose="02020603050405020304" pitchFamily="18" charset="0"/>
              </a:rPr>
              <a:t> Nam chủ </a:t>
            </a:r>
            <a:r>
              <a:rPr lang="en-US" sz="3200" dirty="0" err="1">
                <a:latin typeface="Times New Roman" panose="02020603050405020304" pitchFamily="18" charset="0"/>
              </a:rPr>
              <a:t>yếu</a:t>
            </a:r>
            <a:r>
              <a:rPr lang="en-US" sz="3200" dirty="0">
                <a:latin typeface="Times New Roman" panose="02020603050405020304" pitchFamily="18" charset="0"/>
              </a:rPr>
              <a:t> </a:t>
            </a:r>
            <a:r>
              <a:rPr lang="en-US" sz="3200" dirty="0" err="1">
                <a:latin typeface="Times New Roman" panose="02020603050405020304" pitchFamily="18" charset="0"/>
              </a:rPr>
              <a:t>phu</a:t>
            </a:r>
            <a:r>
              <a:rPr lang="en-US" sz="3200" dirty="0">
                <a:latin typeface="Times New Roman" panose="02020603050405020304" pitchFamily="18" charset="0"/>
              </a:rPr>
              <a:t>̣ </a:t>
            </a:r>
            <a:r>
              <a:rPr lang="en-US" sz="3200" dirty="0" err="1">
                <a:latin typeface="Times New Roman" panose="02020603050405020304" pitchFamily="18" charset="0"/>
              </a:rPr>
              <a:t>thuộc</a:t>
            </a:r>
            <a:r>
              <a:rPr lang="en-US" sz="3200" dirty="0">
                <a:latin typeface="Times New Roman" panose="02020603050405020304" pitchFamily="18" charset="0"/>
              </a:rPr>
              <a:t> </a:t>
            </a:r>
            <a:r>
              <a:rPr lang="en-US" sz="3200" dirty="0" err="1">
                <a:latin typeface="Times New Roman" panose="02020603050405020304" pitchFamily="18" charset="0"/>
              </a:rPr>
              <a:t>vào</a:t>
            </a:r>
            <a:r>
              <a:rPr lang="en-US" sz="3200" dirty="0">
                <a:latin typeface="Times New Roman" panose="02020603050405020304" pitchFamily="18" charset="0"/>
              </a:rPr>
              <a:t> </a:t>
            </a:r>
            <a:r>
              <a:rPr lang="en-US" sz="3200" dirty="0" err="1">
                <a:latin typeface="Times New Roman" panose="02020603050405020304" pitchFamily="18" charset="0"/>
              </a:rPr>
              <a:t>tư</a:t>
            </a:r>
            <a:r>
              <a:rPr lang="en-US" sz="3200" dirty="0">
                <a:latin typeface="Times New Roman" panose="02020603050405020304" pitchFamily="18" charset="0"/>
              </a:rPr>
              <a:t>̣ </a:t>
            </a:r>
            <a:r>
              <a:rPr lang="en-US" sz="3200" dirty="0" err="1">
                <a:latin typeface="Times New Roman" panose="02020603050405020304" pitchFamily="18" charset="0"/>
              </a:rPr>
              <a:t>nhiên</a:t>
            </a:r>
            <a:r>
              <a:rPr lang="en-US" sz="3200" dirty="0">
                <a:latin typeface="Times New Roman" panose="02020603050405020304" pitchFamily="18" charset="0"/>
              </a:rPr>
              <a:t> </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277894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365125"/>
            <a:ext cx="10515600" cy="4351338"/>
          </a:xfrm>
        </p:spPr>
        <p:txBody>
          <a:bodyPr/>
          <a:lstStyle/>
          <a:p>
            <a:pPr marL="0" indent="0" algn="just">
              <a:buNone/>
            </a:pPr>
            <a:r>
              <a:rPr lang="en-US" b="1" dirty="0" err="1">
                <a:latin typeface="Times New Roman" panose="02020603050405020304" pitchFamily="18" charset="0"/>
              </a:rPr>
              <a:t>Quan</a:t>
            </a:r>
            <a:r>
              <a:rPr lang="en-US" b="1" dirty="0">
                <a:latin typeface="Times New Roman" panose="02020603050405020304" pitchFamily="18" charset="0"/>
              </a:rPr>
              <a:t> </a:t>
            </a:r>
            <a:r>
              <a:rPr lang="en-US" b="1" dirty="0" err="1">
                <a:latin typeface="Times New Roman" panose="02020603050405020304" pitchFamily="18" charset="0"/>
              </a:rPr>
              <a:t>sát</a:t>
            </a:r>
            <a:r>
              <a:rPr lang="en-US" b="1" dirty="0">
                <a:latin typeface="Times New Roman" panose="02020603050405020304" pitchFamily="18" charset="0"/>
              </a:rPr>
              <a:t> </a:t>
            </a:r>
            <a:r>
              <a:rPr lang="en-US" b="1" dirty="0" err="1">
                <a:latin typeface="Times New Roman" panose="02020603050405020304" pitchFamily="18" charset="0"/>
              </a:rPr>
              <a:t>bức</a:t>
            </a:r>
            <a:r>
              <a:rPr lang="en-US" b="1" dirty="0">
                <a:latin typeface="Times New Roman" panose="02020603050405020304" pitchFamily="18" charset="0"/>
              </a:rPr>
              <a:t> </a:t>
            </a:r>
            <a:r>
              <a:rPr lang="en-US" b="1" dirty="0" err="1">
                <a:latin typeface="Times New Roman" panose="02020603050405020304" pitchFamily="18" charset="0"/>
              </a:rPr>
              <a:t>tranh</a:t>
            </a:r>
            <a:r>
              <a:rPr lang="en-US" b="1" dirty="0">
                <a:latin typeface="Times New Roman" panose="02020603050405020304" pitchFamily="18" charset="0"/>
              </a:rPr>
              <a:t> </a:t>
            </a:r>
            <a:r>
              <a:rPr lang="en-US" b="1" dirty="0" err="1">
                <a:latin typeface="Times New Roman" panose="02020603050405020304" pitchFamily="18" charset="0"/>
              </a:rPr>
              <a:t>tìm</a:t>
            </a:r>
            <a:r>
              <a:rPr lang="en-US" b="1" dirty="0">
                <a:latin typeface="Times New Roman" panose="02020603050405020304" pitchFamily="18" charset="0"/>
              </a:rPr>
              <a:t> </a:t>
            </a:r>
            <a:r>
              <a:rPr lang="en-US" b="1" dirty="0" err="1">
                <a:latin typeface="Times New Roman" panose="02020603050405020304" pitchFamily="18" charset="0"/>
              </a:rPr>
              <a:t>những</a:t>
            </a:r>
            <a:r>
              <a:rPr lang="en-US" b="1" dirty="0">
                <a:latin typeface="Times New Roman" panose="02020603050405020304" pitchFamily="18" charset="0"/>
              </a:rPr>
              <a:t> chi </a:t>
            </a:r>
            <a:r>
              <a:rPr lang="en-US" b="1" dirty="0" err="1">
                <a:latin typeface="Times New Roman" panose="02020603050405020304" pitchFamily="18" charset="0"/>
              </a:rPr>
              <a:t>tiết</a:t>
            </a:r>
            <a:r>
              <a:rPr lang="en-US" b="1" dirty="0">
                <a:latin typeface="Times New Roman" panose="02020603050405020304" pitchFamily="18" charset="0"/>
              </a:rPr>
              <a:t>  </a:t>
            </a:r>
            <a:r>
              <a:rPr lang="en-US" b="1" dirty="0" err="1">
                <a:latin typeface="Times New Roman" panose="02020603050405020304" pitchFamily="18" charset="0"/>
              </a:rPr>
              <a:t>trong</a:t>
            </a:r>
            <a:r>
              <a:rPr lang="en-US" b="1" dirty="0">
                <a:latin typeface="Times New Roman" panose="02020603050405020304" pitchFamily="18" charset="0"/>
              </a:rPr>
              <a:t> </a:t>
            </a:r>
            <a:r>
              <a:rPr lang="en-US" b="1" dirty="0" err="1">
                <a:latin typeface="Times New Roman" panose="02020603050405020304" pitchFamily="18" charset="0"/>
              </a:rPr>
              <a:t>hình</a:t>
            </a:r>
            <a:r>
              <a:rPr lang="en-US" b="1" dirty="0">
                <a:latin typeface="Times New Roman" panose="02020603050405020304" pitchFamily="18" charset="0"/>
              </a:rPr>
              <a:t> 4.9 </a:t>
            </a:r>
            <a:r>
              <a:rPr lang="en-US" b="1" dirty="0" err="1">
                <a:latin typeface="Times New Roman" panose="02020603050405020304" pitchFamily="18" charset="0"/>
              </a:rPr>
              <a:t>thê</a:t>
            </a:r>
            <a:r>
              <a:rPr lang="en-US" b="1" dirty="0">
                <a:latin typeface="Times New Roman" panose="02020603050405020304" pitchFamily="18" charset="0"/>
              </a:rPr>
              <a:t>̉ </a:t>
            </a:r>
            <a:r>
              <a:rPr lang="en-US" b="1" dirty="0" err="1">
                <a:latin typeface="Times New Roman" panose="02020603050405020304" pitchFamily="18" charset="0"/>
              </a:rPr>
              <a:t>hiện</a:t>
            </a:r>
            <a:r>
              <a:rPr lang="en-US" b="1" dirty="0">
                <a:latin typeface="Times New Roman" panose="02020603050405020304" pitchFamily="18" charset="0"/>
              </a:rPr>
              <a:t> con </a:t>
            </a:r>
            <a:r>
              <a:rPr lang="en-US" b="1" dirty="0" err="1">
                <a:latin typeface="Times New Roman" panose="02020603050405020304" pitchFamily="18" charset="0"/>
              </a:rPr>
              <a:t>người</a:t>
            </a:r>
            <a:r>
              <a:rPr lang="en-US" b="1" dirty="0">
                <a:latin typeface="Times New Roman" panose="02020603050405020304" pitchFamily="18" charset="0"/>
              </a:rPr>
              <a:t> </a:t>
            </a:r>
            <a:r>
              <a:rPr lang="en-US" b="1" dirty="0" err="1">
                <a:latin typeface="Times New Roman" panose="02020603050405020304" pitchFamily="18" charset="0"/>
              </a:rPr>
              <a:t>đa</a:t>
            </a:r>
            <a:r>
              <a:rPr lang="en-US" b="1" dirty="0">
                <a:latin typeface="Times New Roman" panose="02020603050405020304" pitchFamily="18" charset="0"/>
              </a:rPr>
              <a:t>̃ </a:t>
            </a:r>
            <a:r>
              <a:rPr lang="en-US" b="1" dirty="0" err="1">
                <a:latin typeface="Times New Roman" panose="02020603050405020304" pitchFamily="18" charset="0"/>
              </a:rPr>
              <a:t>biết</a:t>
            </a:r>
            <a:r>
              <a:rPr lang="en-US" b="1" dirty="0">
                <a:latin typeface="Times New Roman" panose="02020603050405020304" pitchFamily="18" charset="0"/>
              </a:rPr>
              <a:t> </a:t>
            </a:r>
            <a:r>
              <a:rPr lang="en-US" b="1" dirty="0" err="1">
                <a:latin typeface="Times New Roman" panose="02020603050405020304" pitchFamily="18" charset="0"/>
              </a:rPr>
              <a:t>thuần</a:t>
            </a:r>
            <a:r>
              <a:rPr lang="en-US" b="1" dirty="0">
                <a:latin typeface="Times New Roman" panose="02020603050405020304" pitchFamily="18" charset="0"/>
              </a:rPr>
              <a:t> </a:t>
            </a:r>
            <a:r>
              <a:rPr lang="en-US" b="1" dirty="0" err="1">
                <a:latin typeface="Times New Roman" panose="02020603050405020304" pitchFamily="18" charset="0"/>
              </a:rPr>
              <a:t>dưỡng</a:t>
            </a:r>
            <a:r>
              <a:rPr lang="en-US" b="1" dirty="0">
                <a:latin typeface="Times New Roman" panose="02020603050405020304" pitchFamily="18" charset="0"/>
              </a:rPr>
              <a:t> </a:t>
            </a:r>
            <a:r>
              <a:rPr lang="en-US" b="1" dirty="0" err="1">
                <a:latin typeface="Times New Roman" panose="02020603050405020304" pitchFamily="18" charset="0"/>
              </a:rPr>
              <a:t>động</a:t>
            </a:r>
            <a:r>
              <a:rPr lang="en-US" b="1" dirty="0">
                <a:latin typeface="Times New Roman" panose="02020603050405020304" pitchFamily="18" charset="0"/>
              </a:rPr>
              <a:t> </a:t>
            </a:r>
            <a:r>
              <a:rPr lang="en-US" b="1" dirty="0" err="1">
                <a:latin typeface="Times New Roman" panose="02020603050405020304" pitchFamily="18" charset="0"/>
              </a:rPr>
              <a:t>vật</a:t>
            </a:r>
            <a:r>
              <a:rPr lang="en-US" b="1" dirty="0">
                <a:latin typeface="Times New Roman" panose="02020603050405020304" pitchFamily="18" charset="0"/>
              </a:rPr>
              <a:t>? </a:t>
            </a:r>
          </a:p>
          <a:p>
            <a:pPr marL="0" indent="0">
              <a:buNone/>
            </a:pPr>
            <a:endParaRPr lang="en-US" dirty="0"/>
          </a:p>
        </p:txBody>
      </p:sp>
      <p:pic>
        <p:nvPicPr>
          <p:cNvPr id="4" name="image74.png"/>
          <p:cNvPicPr/>
          <p:nvPr/>
        </p:nvPicPr>
        <p:blipFill>
          <a:blip r:embed="rId2"/>
          <a:srcRect/>
          <a:stretch>
            <a:fillRect/>
          </a:stretch>
        </p:blipFill>
        <p:spPr>
          <a:xfrm>
            <a:off x="1429553" y="1481070"/>
            <a:ext cx="9388699" cy="4893972"/>
          </a:xfrm>
          <a:prstGeom prst="rect">
            <a:avLst/>
          </a:prstGeom>
          <a:ln/>
        </p:spPr>
      </p:pic>
    </p:spTree>
    <p:extLst>
      <p:ext uri="{BB962C8B-B14F-4D97-AF65-F5344CB8AC3E}">
        <p14:creationId xmlns:p14="http://schemas.microsoft.com/office/powerpoint/2010/main" val="1270217699"/>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Viết đoạn văn tiếng Anh giới thiệu đặc điểm của sa mạc (3 mẫ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9841794" cy="5159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3814" y="5795493"/>
            <a:ext cx="4971245" cy="707886"/>
          </a:xfrm>
          <a:prstGeom prst="rect">
            <a:avLst/>
          </a:prstGeom>
          <a:noFill/>
        </p:spPr>
        <p:txBody>
          <a:bodyPr wrap="square" rtlCol="0">
            <a:spAutoFit/>
          </a:bodyPr>
          <a:lstStyle/>
          <a:p>
            <a:pPr algn="ctr"/>
            <a:r>
              <a:rPr lang="en-US" sz="4000" dirty="0">
                <a:latin typeface="Times New Roman" panose="02020603050405020304" pitchFamily="18" charset="0"/>
              </a:rPr>
              <a:t>Hoang </a:t>
            </a:r>
            <a:r>
              <a:rPr lang="en-US" sz="4000" dirty="0" err="1">
                <a:latin typeface="Times New Roman" panose="02020603050405020304" pitchFamily="18" charset="0"/>
              </a:rPr>
              <a:t>mạc</a:t>
            </a:r>
            <a:r>
              <a:rPr lang="en-US" sz="4000" dirty="0">
                <a:latin typeface="Times New Roman" panose="02020603050405020304" pitchFamily="18" charset="0"/>
              </a:rPr>
              <a:t> Sahara</a:t>
            </a:r>
          </a:p>
        </p:txBody>
      </p:sp>
    </p:spTree>
    <p:extLst>
      <p:ext uri="{BB962C8B-B14F-4D97-AF65-F5344CB8AC3E}">
        <p14:creationId xmlns:p14="http://schemas.microsoft.com/office/powerpoint/2010/main" val="3583718132"/>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8789" y="204609"/>
            <a:ext cx="6037510" cy="6228478"/>
          </a:xfrm>
          <a:prstGeom prst="rect">
            <a:avLst/>
          </a:prstGeom>
        </p:spPr>
      </p:pic>
      <p:sp>
        <p:nvSpPr>
          <p:cNvPr id="3" name="Hộp Văn bản 2">
            <a:extLst>
              <a:ext uri="{FF2B5EF4-FFF2-40B4-BE49-F238E27FC236}">
                <a16:creationId xmlns:a16="http://schemas.microsoft.com/office/drawing/2014/main" xmlns="" id="{7D77B2AE-EAC4-4086-86B0-B556E5EF8D1D}"/>
              </a:ext>
            </a:extLst>
          </p:cNvPr>
          <p:cNvSpPr txBox="1"/>
          <p:nvPr/>
        </p:nvSpPr>
        <p:spPr>
          <a:xfrm>
            <a:off x="7484012" y="590843"/>
            <a:ext cx="4219199" cy="4524315"/>
          </a:xfrm>
          <a:prstGeom prst="rect">
            <a:avLst/>
          </a:prstGeom>
          <a:noFill/>
        </p:spPr>
        <p:txBody>
          <a:bodyPr wrap="square" rtlCol="0">
            <a:spAutoFit/>
          </a:bodyPr>
          <a:lstStyle/>
          <a:p>
            <a:r>
              <a:rPr lang="en-US" sz="3600" dirty="0" err="1">
                <a:effectLst/>
                <a:latin typeface="Times New Roman" panose="02020603050405020304" pitchFamily="18" charset="0"/>
                <a:ea typeface="Calibri" panose="020F0502020204030204" pitchFamily="34" charset="0"/>
              </a:rPr>
              <a:t>Người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nguyên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thuỷ</a:t>
            </a:r>
            <a:r>
              <a:rPr lang="en-US" sz="3600" dirty="0">
                <a:effectLst/>
                <a:latin typeface="Times New Roman" panose="02020603050405020304" pitchFamily="18" charset="0"/>
                <a:ea typeface="Calibri" panose="020F0502020204030204" pitchFamily="34" charset="0"/>
              </a:rPr>
              <a:t> ở </a:t>
            </a:r>
            <a:r>
              <a:rPr lang="en-US" sz="3600" dirty="0" err="1">
                <a:effectLst/>
                <a:latin typeface="Times New Roman" panose="02020603050405020304" pitchFamily="18" charset="0"/>
                <a:ea typeface="Calibri" panose="020F0502020204030204" pitchFamily="34" charset="0"/>
              </a:rPr>
              <a:t>Việt</a:t>
            </a:r>
            <a:r>
              <a:rPr lang="en-US" sz="3600" dirty="0">
                <a:effectLst/>
                <a:latin typeface="Times New Roman" panose="02020603050405020304" pitchFamily="18" charset="0"/>
                <a:ea typeface="Calibri" panose="020F0502020204030204" pitchFamily="34" charset="0"/>
              </a:rPr>
              <a:t> Nam </a:t>
            </a:r>
            <a:r>
              <a:rPr lang="en-US" sz="3600" dirty="0" err="1">
                <a:effectLst/>
                <a:latin typeface="Times New Roman" panose="02020603050405020304" pitchFamily="18" charset="0"/>
                <a:ea typeface="Calibri" panose="020F0502020204030204" pitchFamily="34" charset="0"/>
              </a:rPr>
              <a:t>biết</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làm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nông</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nghiệp</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từ</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thời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văn</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hoá</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Hoà</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Bình</a:t>
            </a:r>
            <a:r>
              <a:rPr lang="en-US" sz="3600" dirty="0">
                <a:effectLst/>
                <a:latin typeface="Times New Roman" panose="02020603050405020304" pitchFamily="18" charset="0"/>
                <a:ea typeface="Calibri" panose="020F0502020204030204" pitchFamily="34" charset="0"/>
              </a:rPr>
              <a:t> (10.000 </a:t>
            </a:r>
            <a:r>
              <a:rPr lang="en-US" sz="3600" dirty="0" err="1">
                <a:effectLst/>
                <a:latin typeface="Times New Roman" panose="02020603050405020304" pitchFamily="18" charset="0"/>
                <a:ea typeface="Calibri" panose="020F0502020204030204" pitchFamily="34" charset="0"/>
              </a:rPr>
              <a:t>năm</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sau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đó</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định</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cư</a:t>
            </a:r>
            <a:r>
              <a:rPr lang="en-US" sz="3600" dirty="0">
                <a:effectLst/>
                <a:latin typeface="Times New Roman" panose="02020603050405020304" pitchFamily="18" charset="0"/>
                <a:ea typeface="Calibri" panose="020F0502020204030204" pitchFamily="34" charset="0"/>
              </a:rPr>
              <a:t> ở </a:t>
            </a:r>
            <a:r>
              <a:rPr lang="en-US" sz="3600" dirty="0" err="1">
                <a:effectLst/>
                <a:latin typeface="Times New Roman" panose="02020603050405020304" pitchFamily="18" charset="0"/>
                <a:ea typeface="Calibri" panose="020F0502020204030204" pitchFamily="34" charset="0"/>
              </a:rPr>
              <a:t>nhiều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nơi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như</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Cái</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Bèo</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Hạ</a:t>
            </a:r>
            <a:r>
              <a:rPr lang="en-US" sz="3600" dirty="0">
                <a:effectLst/>
                <a:latin typeface="Times New Roman" panose="02020603050405020304" pitchFamily="18" charset="0"/>
                <a:ea typeface="Calibri" panose="020F0502020204030204" pitchFamily="34" charset="0"/>
              </a:rPr>
              <a:t> Long, </a:t>
            </a:r>
            <a:r>
              <a:rPr lang="en-US" sz="3600" dirty="0" err="1">
                <a:effectLst/>
                <a:latin typeface="Times New Roman" panose="02020603050405020304" pitchFamily="18" charset="0"/>
                <a:ea typeface="Calibri" panose="020F0502020204030204" pitchFamily="34" charset="0"/>
              </a:rPr>
              <a:t>Bàu</a:t>
            </a:r>
            <a:r>
              <a:rPr lang="en-US" sz="3600" dirty="0">
                <a:effectLst/>
                <a:latin typeface="Times New Roman" panose="02020603050405020304" pitchFamily="18" charset="0"/>
                <a:ea typeface="Calibri" panose="020F0502020204030204" pitchFamily="34" charset="0"/>
              </a:rPr>
              <a:t> </a:t>
            </a:r>
            <a:r>
              <a:rPr lang="en-US" sz="3600" dirty="0" err="1">
                <a:effectLst/>
                <a:latin typeface="Times New Roman" panose="02020603050405020304" pitchFamily="18" charset="0"/>
                <a:ea typeface="Calibri" panose="020F0502020204030204" pitchFamily="34" charset="0"/>
              </a:rPr>
              <a:t>Tró</a:t>
            </a:r>
            <a:r>
              <a:rPr lang="en-US" sz="3600" dirty="0">
                <a:effectLst/>
                <a:latin typeface="Times New Roman" panose="02020603050405020304" pitchFamily="18" charset="0"/>
                <a:ea typeface="Calibri" panose="020F0502020204030204" pitchFamily="34" charset="0"/>
              </a:rPr>
              <a:t>…</a:t>
            </a:r>
            <a:endParaRPr lang="vi-VN" sz="3600" dirty="0"/>
          </a:p>
        </p:txBody>
      </p:sp>
    </p:spTree>
    <p:extLst>
      <p:ext uri="{BB962C8B-B14F-4D97-AF65-F5344CB8AC3E}">
        <p14:creationId xmlns:p14="http://schemas.microsoft.com/office/powerpoint/2010/main" val="3639625527"/>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446575" y="2506662"/>
            <a:ext cx="6289431" cy="4351338"/>
          </a:xfrm>
        </p:spPr>
        <p:txBody>
          <a:bodyPr/>
          <a:lstStyle/>
          <a:p>
            <a:pPr marL="0" indent="0" algn="just">
              <a:buNone/>
            </a:pPr>
            <a:r>
              <a:rPr lang="en-US" b="1" dirty="0">
                <a:solidFill>
                  <a:srgbClr val="FF0000"/>
                </a:solidFill>
                <a:latin typeface="Times New Roman" panose="02020603050405020304" pitchFamily="18" charset="0"/>
              </a:rPr>
              <a:t>III. ĐỜI </a:t>
            </a:r>
            <a:r>
              <a:rPr lang="vi-VN" b="1" dirty="0">
                <a:solidFill>
                  <a:srgbClr val="FF0000"/>
                </a:solidFill>
                <a:latin typeface="Times New Roman" panose="02020603050405020304" pitchFamily="18" charset="0"/>
              </a:rPr>
              <a:t>S</a:t>
            </a:r>
            <a:r>
              <a:rPr lang="en-US" b="1" dirty="0">
                <a:solidFill>
                  <a:srgbClr val="FF0000"/>
                </a:solidFill>
                <a:latin typeface="Times New Roman" panose="02020603050405020304" pitchFamily="18" charset="0"/>
              </a:rPr>
              <a:t>ỐNG TINH </a:t>
            </a:r>
            <a:r>
              <a:rPr lang="en-US" b="1" dirty="0" smtClean="0">
                <a:solidFill>
                  <a:srgbClr val="FF0000"/>
                </a:solidFill>
                <a:latin typeface="Times New Roman" panose="02020603050405020304" pitchFamily="18" charset="0"/>
              </a:rPr>
              <a:t>TH</a:t>
            </a:r>
            <a:r>
              <a:rPr lang="en-US" b="1" dirty="0">
                <a:solidFill>
                  <a:srgbClr val="FF0000"/>
                </a:solidFill>
                <a:latin typeface="Times New Roman" panose="02020603050405020304" pitchFamily="18" charset="0"/>
              </a:rPr>
              <a:t>Ầ</a:t>
            </a:r>
            <a:r>
              <a:rPr lang="en-US" b="1" dirty="0" smtClean="0">
                <a:solidFill>
                  <a:srgbClr val="FF0000"/>
                </a:solidFill>
                <a:latin typeface="Times New Roman" panose="02020603050405020304" pitchFamily="18" charset="0"/>
              </a:rPr>
              <a:t>N </a:t>
            </a:r>
            <a:r>
              <a:rPr lang="en-US" b="1" dirty="0">
                <a:solidFill>
                  <a:srgbClr val="FF0000"/>
                </a:solidFill>
                <a:latin typeface="Times New Roman" panose="02020603050405020304" pitchFamily="18" charset="0"/>
              </a:rPr>
              <a:t>CỦA NGƯỜI NGUYÊN THUỶ </a:t>
            </a:r>
          </a:p>
          <a:p>
            <a:pPr marL="0" indent="0">
              <a:buNone/>
            </a:pPr>
            <a:endParaRPr lang="en-US" dirty="0"/>
          </a:p>
        </p:txBody>
      </p:sp>
    </p:spTree>
    <p:extLst>
      <p:ext uri="{BB962C8B-B14F-4D97-AF65-F5344CB8AC3E}">
        <p14:creationId xmlns:p14="http://schemas.microsoft.com/office/powerpoint/2010/main" val="2897372340"/>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a:xfrm>
            <a:off x="838200" y="365125"/>
            <a:ext cx="10515600" cy="4351338"/>
          </a:xfrm>
        </p:spPr>
        <p:txBody>
          <a:bodyPr>
            <a:normAutofit/>
          </a:bodyPr>
          <a:lstStyle/>
          <a:p>
            <a:pPr marL="0" indent="0" algn="just">
              <a:buNone/>
            </a:pPr>
            <a:r>
              <a:rPr lang="vi-VN" b="1" dirty="0">
                <a:latin typeface="Times New Roman" panose="02020603050405020304" pitchFamily="18" charset="0"/>
              </a:rPr>
              <a:t>Em hãy quan sát 3 bức tranh và cho biết người nguyên thuỷ đã có những hoạt động gì trong đời sống tinh thần?</a:t>
            </a:r>
            <a:endParaRPr lang="en-US" b="1" dirty="0">
              <a:latin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484202" y="1934591"/>
            <a:ext cx="9223596" cy="3835145"/>
          </a:xfrm>
          <a:prstGeom prst="rect">
            <a:avLst/>
          </a:prstGeom>
        </p:spPr>
      </p:pic>
    </p:spTree>
    <p:extLst>
      <p:ext uri="{BB962C8B-B14F-4D97-AF65-F5344CB8AC3E}">
        <p14:creationId xmlns:p14="http://schemas.microsoft.com/office/powerpoint/2010/main" val="3597207478"/>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6" y="1566000"/>
            <a:ext cx="4323009" cy="5292000"/>
          </a:xfrm>
          <a:prstGeom prst="rect">
            <a:avLst/>
          </a:prstGeom>
        </p:spPr>
      </p:pic>
      <p:sp>
        <p:nvSpPr>
          <p:cNvPr id="14" name="Rectangle 13"/>
          <p:cNvSpPr/>
          <p:nvPr/>
        </p:nvSpPr>
        <p:spPr>
          <a:xfrm>
            <a:off x="783771" y="711200"/>
            <a:ext cx="1727200" cy="4209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TextBox 14"/>
          <p:cNvSpPr txBox="1"/>
          <p:nvPr/>
        </p:nvSpPr>
        <p:spPr>
          <a:xfrm>
            <a:off x="1364342" y="749885"/>
            <a:ext cx="1494971" cy="369332"/>
          </a:xfrm>
          <a:prstGeom prst="rect">
            <a:avLst/>
          </a:prstGeom>
          <a:noFill/>
        </p:spPr>
        <p:txBody>
          <a:bodyPr wrap="square" rtlCol="0">
            <a:spAutoFit/>
          </a:bodyPr>
          <a:lstStyle/>
          <a:p>
            <a:r>
              <a:rPr lang="en-US" dirty="0"/>
              <a:t>2</a:t>
            </a:r>
            <a:endParaRPr lang="vi-VN" dirty="0"/>
          </a:p>
        </p:txBody>
      </p:sp>
      <p:sp>
        <p:nvSpPr>
          <p:cNvPr id="19" name="Rectangle 18"/>
          <p:cNvSpPr/>
          <p:nvPr/>
        </p:nvSpPr>
        <p:spPr>
          <a:xfrm>
            <a:off x="3309257" y="736991"/>
            <a:ext cx="1335314" cy="3951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TextBox 19"/>
          <p:cNvSpPr txBox="1"/>
          <p:nvPr/>
        </p:nvSpPr>
        <p:spPr>
          <a:xfrm>
            <a:off x="3759200" y="749886"/>
            <a:ext cx="1335314" cy="369332"/>
          </a:xfrm>
          <a:prstGeom prst="rect">
            <a:avLst/>
          </a:prstGeom>
          <a:noFill/>
        </p:spPr>
        <p:txBody>
          <a:bodyPr wrap="square" rtlCol="0">
            <a:spAutoFit/>
          </a:bodyPr>
          <a:lstStyle/>
          <a:p>
            <a:r>
              <a:rPr lang="en-US" dirty="0"/>
              <a:t>1</a:t>
            </a:r>
            <a:endParaRPr lang="vi-VN" dirty="0"/>
          </a:p>
        </p:txBody>
      </p:sp>
      <p:sp>
        <p:nvSpPr>
          <p:cNvPr id="23" name="TextBox 22"/>
          <p:cNvSpPr txBox="1"/>
          <p:nvPr/>
        </p:nvSpPr>
        <p:spPr>
          <a:xfrm>
            <a:off x="5405874" y="1566000"/>
            <a:ext cx="5792595" cy="646331"/>
          </a:xfrm>
          <a:prstGeom prst="rect">
            <a:avLst/>
          </a:prstGeom>
          <a:noFill/>
        </p:spPr>
        <p:txBody>
          <a:bodyPr wrap="square" rtlCol="0">
            <a:spAutoFit/>
          </a:bodyPr>
          <a:lstStyle/>
          <a:p>
            <a:endParaRPr lang="vi-VN" sz="3600" dirty="0">
              <a:solidFill>
                <a:schemeClr val="bg1"/>
              </a:solidFill>
            </a:endParaRPr>
          </a:p>
        </p:txBody>
      </p:sp>
      <p:sp>
        <p:nvSpPr>
          <p:cNvPr id="24" name="Right Arrow 23"/>
          <p:cNvSpPr/>
          <p:nvPr/>
        </p:nvSpPr>
        <p:spPr>
          <a:xfrm>
            <a:off x="5187831" y="3239587"/>
            <a:ext cx="259862" cy="3483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25" name="Rectangle 24"/>
          <p:cNvSpPr/>
          <p:nvPr/>
        </p:nvSpPr>
        <p:spPr>
          <a:xfrm>
            <a:off x="5696856" y="3033333"/>
            <a:ext cx="4731657" cy="711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(1) </a:t>
            </a:r>
            <a:r>
              <a:rPr lang="en-US" sz="3200" dirty="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Khuyên</a:t>
            </a:r>
            <a:r>
              <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tai</a:t>
            </a:r>
            <a:endParaRPr lang="vi-VN"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cxnSp>
        <p:nvCxnSpPr>
          <p:cNvPr id="27" name="Straight Arrow Connector 26"/>
          <p:cNvCxnSpPr/>
          <p:nvPr/>
        </p:nvCxnSpPr>
        <p:spPr>
          <a:xfrm>
            <a:off x="1553029" y="1119217"/>
            <a:ext cx="58057" cy="767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a:off x="3904343" y="1119217"/>
            <a:ext cx="14514" cy="11304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0" name="Right Arrow 29"/>
          <p:cNvSpPr/>
          <p:nvPr/>
        </p:nvSpPr>
        <p:spPr>
          <a:xfrm>
            <a:off x="5123543" y="3759200"/>
            <a:ext cx="45719" cy="58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Right Arrow 30"/>
          <p:cNvSpPr/>
          <p:nvPr/>
        </p:nvSpPr>
        <p:spPr>
          <a:xfrm>
            <a:off x="5247305" y="4347028"/>
            <a:ext cx="317138" cy="362857"/>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vi-VN"/>
          </a:p>
        </p:txBody>
      </p:sp>
      <p:sp>
        <p:nvSpPr>
          <p:cNvPr id="32" name="Rectangle 31"/>
          <p:cNvSpPr/>
          <p:nvPr/>
        </p:nvSpPr>
        <p:spPr>
          <a:xfrm>
            <a:off x="5689600" y="4180114"/>
            <a:ext cx="4833257" cy="69668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(2) </a:t>
            </a:r>
            <a:r>
              <a:rPr lang="en-US" sz="3200" dirty="0" err="1">
                <a:latin typeface="Arial Unicode MS" panose="020B0604020202020204" pitchFamily="34" charset="-128"/>
                <a:ea typeface="Arial Unicode MS" panose="020B0604020202020204" pitchFamily="34" charset="-128"/>
                <a:cs typeface="Arial Unicode MS" panose="020B0604020202020204" pitchFamily="34" charset="-128"/>
              </a:rPr>
              <a:t>Vòng</a:t>
            </a:r>
            <a:r>
              <a:rPr lang="en-US" sz="3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200" dirty="0" err="1">
                <a:latin typeface="Arial Unicode MS" panose="020B0604020202020204" pitchFamily="34" charset="-128"/>
                <a:ea typeface="Arial Unicode MS" panose="020B0604020202020204" pitchFamily="34" charset="-128"/>
                <a:cs typeface="Arial Unicode MS" panose="020B0604020202020204" pitchFamily="34" charset="-128"/>
              </a:rPr>
              <a:t>tay</a:t>
            </a:r>
            <a:endParaRPr lang="vi-VN" sz="3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Right Arrow 32"/>
          <p:cNvSpPr/>
          <p:nvPr/>
        </p:nvSpPr>
        <p:spPr>
          <a:xfrm>
            <a:off x="5341257" y="5617029"/>
            <a:ext cx="348343" cy="3048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p>
        </p:txBody>
      </p:sp>
      <p:sp>
        <p:nvSpPr>
          <p:cNvPr id="35" name="TextBox 34"/>
          <p:cNvSpPr txBox="1"/>
          <p:nvPr/>
        </p:nvSpPr>
        <p:spPr>
          <a:xfrm>
            <a:off x="5805714" y="5617029"/>
            <a:ext cx="4513943" cy="584775"/>
          </a:xfrm>
          <a:prstGeom prst="rect">
            <a:avLst/>
          </a:prstGeom>
          <a:noFill/>
        </p:spPr>
        <p:txBody>
          <a:bodyPr wrap="square" rtlCol="0">
            <a:spAutoFit/>
          </a:bodyPr>
          <a:lstStyle/>
          <a:p>
            <a:r>
              <a:rPr lang="en-US" sz="32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Đồ</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2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trang</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200"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sức</a:t>
            </a:r>
            <a:r>
              <a:rPr lang="en-US"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vi-VN" sz="3200"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02151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000"/>
            <a:ext cx="5161781" cy="4212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680" y="0"/>
            <a:ext cx="4236320" cy="3460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93" y="3546000"/>
            <a:ext cx="4056054" cy="3312000"/>
          </a:xfrm>
          <a:prstGeom prst="rect">
            <a:avLst/>
          </a:prstGeom>
        </p:spPr>
      </p:pic>
      <p:sp>
        <p:nvSpPr>
          <p:cNvPr id="5" name="TextBox 4"/>
          <p:cNvSpPr txBox="1"/>
          <p:nvPr/>
        </p:nvSpPr>
        <p:spPr>
          <a:xfrm>
            <a:off x="391886" y="232229"/>
            <a:ext cx="7010400" cy="1200329"/>
          </a:xfrm>
          <a:prstGeom prst="rect">
            <a:avLst/>
          </a:prstGeom>
          <a:noFill/>
        </p:spPr>
        <p:txBody>
          <a:bodyPr wrap="square" rtlCol="0">
            <a:spAutoFit/>
          </a:bodyPr>
          <a:lstStyle/>
          <a:p>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Đồ</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trang</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sức</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của</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người</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nguyên</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thủy</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được</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làm</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bằng</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3600" dirty="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gì</a:t>
            </a:r>
            <a:r>
              <a:rPr lang="en-US"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vi-VN" sz="36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1230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24" y="365125"/>
            <a:ext cx="11088710" cy="4351338"/>
          </a:xfrm>
        </p:spPr>
        <p:txBody>
          <a:bodyPr/>
          <a:lstStyle/>
          <a:p>
            <a:pPr marL="571500" indent="-571500" algn="just">
              <a:buAutoNum type="romanUcPeriod"/>
            </a:pPr>
            <a:r>
              <a:rPr lang="en-US" b="1" dirty="0">
                <a:solidFill>
                  <a:srgbClr val="FF0000"/>
                </a:solidFill>
                <a:latin typeface="Times New Roman" panose="02020603050405020304" pitchFamily="18" charset="0"/>
              </a:rPr>
              <a:t>CÁC GIAI ĐOẠN TIẾN TRIỂN CỦA XÃ HỘI NGUYÊN THỦY</a:t>
            </a:r>
          </a:p>
        </p:txBody>
      </p:sp>
      <p:pic>
        <p:nvPicPr>
          <p:cNvPr id="4" name="Picture 3"/>
          <p:cNvPicPr>
            <a:picLocks noChangeAspect="1"/>
          </p:cNvPicPr>
          <p:nvPr/>
        </p:nvPicPr>
        <p:blipFill>
          <a:blip r:embed="rId2"/>
          <a:stretch>
            <a:fillRect/>
          </a:stretch>
        </p:blipFill>
        <p:spPr>
          <a:xfrm>
            <a:off x="838200" y="1245220"/>
            <a:ext cx="10327021" cy="5463254"/>
          </a:xfrm>
          <a:prstGeom prst="rect">
            <a:avLst/>
          </a:prstGeom>
        </p:spPr>
      </p:pic>
    </p:spTree>
    <p:extLst>
      <p:ext uri="{BB962C8B-B14F-4D97-AF65-F5344CB8AC3E}">
        <p14:creationId xmlns:p14="http://schemas.microsoft.com/office/powerpoint/2010/main" val="3199143269"/>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latin typeface="Times New Roman" panose="02020603050405020304" pitchFamily="18" charset="0"/>
                <a:cs typeface="Times New Roman" panose="02020603050405020304" pitchFamily="18" charset="0"/>
              </a:rPr>
              <a:t>Xương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30" y="1936462"/>
            <a:ext cx="4896020"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50" y="2172566"/>
            <a:ext cx="7143750" cy="4286250"/>
          </a:xfrm>
          <a:prstGeom prst="rect">
            <a:avLst/>
          </a:prstGeom>
        </p:spPr>
      </p:pic>
    </p:spTree>
    <p:extLst>
      <p:ext uri="{BB962C8B-B14F-4D97-AF65-F5344CB8AC3E}">
        <p14:creationId xmlns:p14="http://schemas.microsoft.com/office/powerpoint/2010/main" val="200583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Cloud Callout 3"/>
          <p:cNvSpPr/>
          <p:nvPr/>
        </p:nvSpPr>
        <p:spPr>
          <a:xfrm>
            <a:off x="83126" y="-64946"/>
            <a:ext cx="7523019" cy="35883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thủy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chôn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lao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ý  </a:t>
            </a:r>
            <a:r>
              <a:rPr lang="en-US" sz="3600" dirty="0" err="1">
                <a:solidFill>
                  <a:schemeClr val="tx1"/>
                </a:solidFill>
                <a:latin typeface="Times New Roman" panose="02020603050405020304" pitchFamily="18" charset="0"/>
                <a:cs typeface="Times New Roman" panose="02020603050405020304" pitchFamily="18" charset="0"/>
              </a:rPr>
              <a:t>nghĩa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a:t>
            </a:r>
          </a:p>
          <a:p>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126" y="5103674"/>
            <a:ext cx="10695709" cy="1754326"/>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chết</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a:t>
            </a:r>
          </a:p>
          <a:p>
            <a:endParaRPr lang="en-US" sz="3600" dirty="0"/>
          </a:p>
        </p:txBody>
      </p:sp>
      <p:pic>
        <p:nvPicPr>
          <p:cNvPr id="6" name="Picture 11" descr="Copy of anh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109" y="1801091"/>
            <a:ext cx="5791199" cy="315883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12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lvl="0" indent="0" defTabSz="914400" rtl="0" eaLnBrk="1" fontAlgn="auto" latinLnBrk="0" hangingPunct="1">
              <a:lnSpc>
                <a:spcPct val="90000"/>
              </a:lnSpc>
              <a:spcBef>
                <a:spcPts val="1000"/>
              </a:spcBef>
              <a:spcAft>
                <a:spcPts val="0"/>
              </a:spcAft>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ĐỜI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ỐNG TINH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TH</a:t>
            </a:r>
            <a:r>
              <a:rPr lang="en-US" sz="2800" b="1" dirty="0">
                <a:solidFill>
                  <a:srgbClr val="FF0000"/>
                </a:solidFill>
                <a:latin typeface="Times New Roman" panose="02020603050405020304" pitchFamily="18" charset="0"/>
                <a:ea typeface="+mn-ea"/>
                <a:cs typeface="+mn-cs"/>
              </a:rPr>
              <a:t>Ầ</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CỦA NGƯỜI NGUYÊN THUỶ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br>
            <a:endParaRPr lang="en-US" dirty="0"/>
          </a:p>
        </p:txBody>
      </p:sp>
      <p:sp>
        <p:nvSpPr>
          <p:cNvPr id="3" name="Content Placeholder 2"/>
          <p:cNvSpPr>
            <a:spLocks noGrp="1"/>
          </p:cNvSpPr>
          <p:nvPr>
            <p:ph idx="1"/>
          </p:nvPr>
        </p:nvSpPr>
        <p:spPr>
          <a:xfrm>
            <a:off x="838200" y="1253331"/>
            <a:ext cx="10515600" cy="4351338"/>
          </a:xfrm>
        </p:spPr>
        <p:txBody>
          <a:bodyPr>
            <a:normAutofit/>
          </a:bodyPr>
          <a:lstStyle/>
          <a:p>
            <a:pPr marL="342900" lvl="0" indent="-342900" algn="just">
              <a:lnSpc>
                <a:spcPct val="107000"/>
              </a:lnSpc>
              <a:spcAft>
                <a:spcPts val="800"/>
              </a:spcAft>
              <a:buFont typeface="Times New Roman" panose="02020603050405020304" pitchFamily="18" charset="0"/>
              <a:buChar char="-"/>
            </a:pPr>
            <a:r>
              <a:rPr lang="en-US" sz="4000" dirty="0" err="1">
                <a:effectLst/>
                <a:latin typeface="Times New Roman" panose="02020603050405020304" pitchFamily="18" charset="0"/>
                <a:ea typeface="Calibri" panose="020F0502020204030204" pitchFamily="34" charset="0"/>
                <a:cs typeface="Mangal" panose="02040503050203030202" pitchFamily="18" charset="0"/>
              </a:rPr>
              <a:t>Người</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nguyên</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thuỷ</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chôn</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người</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chết</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theo</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công</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cụ</a:t>
            </a:r>
            <a:r>
              <a:rPr lang="en-US" sz="4000" dirty="0">
                <a:effectLst/>
                <a:latin typeface="Times New Roman" panose="02020603050405020304" pitchFamily="18" charset="0"/>
                <a:ea typeface="Calibri" panose="020F0502020204030204" pitchFamily="34" charset="0"/>
                <a:cs typeface="Mangal" panose="02040503050203030202" pitchFamily="18" charset="0"/>
              </a:rPr>
              <a:t>.</a:t>
            </a:r>
            <a:endParaRPr lang="vi-VN" sz="32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spcAft>
                <a:spcPts val="1000"/>
              </a:spcAft>
              <a:buFont typeface="Times New Roman" panose="02020603050405020304" pitchFamily="18" charset="0"/>
              <a:buChar char="-"/>
            </a:pPr>
            <a:r>
              <a:rPr lang="en-US" sz="4000" dirty="0" err="1">
                <a:effectLst/>
                <a:latin typeface="Times New Roman" panose="02020603050405020304" pitchFamily="18" charset="0"/>
                <a:ea typeface="Calibri" panose="020F0502020204030204" pitchFamily="34" charset="0"/>
                <a:cs typeface="Mangal" panose="02040503050203030202" pitchFamily="18" charset="0"/>
              </a:rPr>
              <a:t>Họ</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biết</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làm</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đồ</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trang</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sức</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đá</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vỏ</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ốc</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đất</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nung</a:t>
            </a:r>
            <a:r>
              <a:rPr lang="en-US" sz="4000" dirty="0">
                <a:effectLst/>
                <a:latin typeface="Times New Roman" panose="02020603050405020304" pitchFamily="18" charset="0"/>
                <a:ea typeface="Calibri" panose="020F0502020204030204" pitchFamily="34" charset="0"/>
                <a:cs typeface="Mangal" panose="02040503050203030202" pitchFamily="18" charset="0"/>
              </a:rPr>
              <a:t>…)</a:t>
            </a:r>
            <a:endParaRPr lang="vi-VN" sz="32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07000"/>
              </a:lnSpc>
              <a:spcAft>
                <a:spcPts val="1000"/>
              </a:spcAft>
              <a:buFont typeface="Times New Roman" panose="02020603050405020304" pitchFamily="18" charset="0"/>
              <a:buChar char="-"/>
            </a:pP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Họ</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biết</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vẽ</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trên</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các</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vách</a:t>
            </a:r>
            <a:r>
              <a:rPr lang="en-US" sz="4000" dirty="0">
                <a:effectLst/>
                <a:latin typeface="Times New Roman" panose="02020603050405020304" pitchFamily="18" charset="0"/>
                <a:ea typeface="Calibri" panose="020F0502020204030204" pitchFamily="34" charset="0"/>
                <a:cs typeface="Mangal" panose="02040503050203030202" pitchFamily="18" charset="0"/>
              </a:rPr>
              <a:t> hang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động</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mô</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tả</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cuộc</a:t>
            </a:r>
            <a:r>
              <a:rPr lang="en-US" sz="4000" dirty="0">
                <a:effectLst/>
                <a:latin typeface="Times New Roman" panose="02020603050405020304" pitchFamily="18" charset="0"/>
                <a:ea typeface="Calibri" panose="020F0502020204030204" pitchFamily="34" charset="0"/>
                <a:cs typeface="Mangal" panose="02040503050203030202" pitchFamily="18" charset="0"/>
              </a:rPr>
              <a:t> </a:t>
            </a:r>
            <a:r>
              <a:rPr lang="en-US" sz="4000" dirty="0" err="1">
                <a:effectLst/>
                <a:latin typeface="Times New Roman" panose="02020603050405020304" pitchFamily="18" charset="0"/>
                <a:ea typeface="Calibri" panose="020F0502020204030204" pitchFamily="34" charset="0"/>
                <a:cs typeface="Mangal" panose="02040503050203030202" pitchFamily="18" charset="0"/>
              </a:rPr>
              <a:t>sống</a:t>
            </a:r>
            <a:r>
              <a:rPr lang="en-US" sz="4000" dirty="0">
                <a:effectLst/>
                <a:latin typeface="Times New Roman" panose="02020603050405020304" pitchFamily="18" charset="0"/>
                <a:ea typeface="Calibri" panose="020F0502020204030204" pitchFamily="34" charset="0"/>
                <a:cs typeface="Mangal" panose="02040503050203030202" pitchFamily="18" charset="0"/>
              </a:rPr>
              <a:t>.</a:t>
            </a:r>
            <a:endParaRPr lang="vi-VN" sz="3200" dirty="0">
              <a:effectLst/>
              <a:latin typeface="Calibri" panose="020F0502020204030204" pitchFamily="34" charset="0"/>
              <a:ea typeface="Calibri" panose="020F0502020204030204" pitchFamily="34" charset="0"/>
              <a:cs typeface="Mangal" panose="02040503050203030202" pitchFamily="18" charset="0"/>
            </a:endParaRPr>
          </a:p>
          <a:p>
            <a:pPr marL="0" indent="0" algn="just">
              <a:buNone/>
            </a:pPr>
            <a:endParaRPr lang="en-US" sz="4000" dirty="0">
              <a:latin typeface="Times New Roman" panose="02020603050405020304" pitchFamily="18" charset="0"/>
            </a:endParaRPr>
          </a:p>
        </p:txBody>
      </p:sp>
    </p:spTree>
    <p:extLst>
      <p:ext uri="{BB962C8B-B14F-4D97-AF65-F5344CB8AC3E}">
        <p14:creationId xmlns:p14="http://schemas.microsoft.com/office/powerpoint/2010/main" val="1706012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a:solidFill>
                  <a:srgbClr val="FF0000"/>
                </a:solidFill>
              </a:rPr>
              <a:t>Bài</a:t>
            </a:r>
            <a:r>
              <a:rPr lang="en-US" b="1" dirty="0">
                <a:solidFill>
                  <a:srgbClr val="FF0000"/>
                </a:solidFill>
              </a:rPr>
              <a:t> </a:t>
            </a:r>
            <a:r>
              <a:rPr lang="en-US" b="1" dirty="0" err="1">
                <a:solidFill>
                  <a:srgbClr val="FF0000"/>
                </a:solidFill>
              </a:rPr>
              <a:t>tập</a:t>
            </a:r>
            <a:r>
              <a:rPr lang="en-US" b="1" dirty="0">
                <a:solidFill>
                  <a:srgbClr val="FF0000"/>
                </a:solidFill>
              </a:rPr>
              <a:t> </a:t>
            </a:r>
            <a:r>
              <a:rPr lang="en-US" b="1" dirty="0" err="1">
                <a:solidFill>
                  <a:srgbClr val="FF0000"/>
                </a:solidFill>
              </a:rPr>
              <a:t>củng</a:t>
            </a:r>
            <a:r>
              <a:rPr lang="en-US" b="1" dirty="0">
                <a:solidFill>
                  <a:srgbClr val="FF0000"/>
                </a:solidFill>
              </a:rPr>
              <a:t> </a:t>
            </a:r>
            <a:r>
              <a:rPr lang="en-US" b="1" dirty="0" err="1">
                <a:solidFill>
                  <a:srgbClr val="FF0000"/>
                </a:solidFill>
              </a:rPr>
              <a:t>cố</a:t>
            </a:r>
            <a:endParaRPr lang="en-US" b="1" dirty="0">
              <a:solidFill>
                <a:srgbClr val="FF0000"/>
              </a:solidFill>
            </a:endParaRPr>
          </a:p>
        </p:txBody>
      </p:sp>
      <p:sp>
        <p:nvSpPr>
          <p:cNvPr id="3" name="Content Placeholder 2"/>
          <p:cNvSpPr>
            <a:spLocks noGrp="1"/>
          </p:cNvSpPr>
          <p:nvPr>
            <p:ph idx="1"/>
          </p:nvPr>
        </p:nvSpPr>
        <p:spPr/>
        <p:txBody>
          <a:bodyPr/>
          <a:lstStyle/>
          <a:p>
            <a:pPr marL="0" lvl="0" indent="0" algn="just">
              <a:buNone/>
            </a:pPr>
            <a:r>
              <a:rPr lang="en-US" dirty="0">
                <a:latin typeface="Times New Roman" panose="02020603050405020304" pitchFamily="18" charset="0"/>
              </a:rPr>
              <a:t> 1. </a:t>
            </a:r>
            <a:r>
              <a:rPr lang="en-US" dirty="0" err="1">
                <a:latin typeface="Times New Roman" panose="02020603050405020304" pitchFamily="18" charset="0"/>
              </a:rPr>
              <a:t>Em</a:t>
            </a:r>
            <a:r>
              <a:rPr lang="en-US" dirty="0">
                <a:latin typeface="Times New Roman" panose="02020603050405020304" pitchFamily="18" charset="0"/>
              </a:rPr>
              <a:t> </a:t>
            </a:r>
            <a:r>
              <a:rPr lang="en-US" dirty="0" err="1">
                <a:latin typeface="Times New Roman" panose="02020603050405020304" pitchFamily="18" charset="0"/>
              </a:rPr>
              <a:t>hãy</a:t>
            </a:r>
            <a:r>
              <a:rPr lang="en-US" dirty="0">
                <a:latin typeface="Times New Roman" panose="02020603050405020304" pitchFamily="18" charset="0"/>
              </a:rPr>
              <a:t> </a:t>
            </a:r>
            <a:r>
              <a:rPr lang="en-US" dirty="0" err="1">
                <a:latin typeface="Times New Roman" panose="02020603050405020304" pitchFamily="18" charset="0"/>
              </a:rPr>
              <a:t>nêu</a:t>
            </a:r>
            <a:r>
              <a:rPr lang="en-US" dirty="0">
                <a:latin typeface="Times New Roman" panose="02020603050405020304" pitchFamily="18" charset="0"/>
              </a:rPr>
              <a:t> </a:t>
            </a:r>
            <a:r>
              <a:rPr lang="en-US" dirty="0" err="1">
                <a:latin typeface="Times New Roman" panose="02020603050405020304" pitchFamily="18" charset="0"/>
              </a:rPr>
              <a:t>sư</a:t>
            </a:r>
            <a:r>
              <a:rPr lang="en-US" dirty="0">
                <a:latin typeface="Times New Roman" panose="02020603050405020304" pitchFamily="18" charset="0"/>
              </a:rPr>
              <a:t>̣ </a:t>
            </a:r>
            <a:r>
              <a:rPr lang="en-US" dirty="0" err="1">
                <a:latin typeface="Times New Roman" panose="02020603050405020304" pitchFamily="18" charset="0"/>
              </a:rPr>
              <a:t>tiến</a:t>
            </a:r>
            <a:r>
              <a:rPr lang="en-US" dirty="0">
                <a:latin typeface="Times New Roman" panose="02020603050405020304" pitchFamily="18" charset="0"/>
              </a:rPr>
              <a:t> </a:t>
            </a:r>
            <a:r>
              <a:rPr lang="en-US" dirty="0" err="1">
                <a:latin typeface="Times New Roman" panose="02020603050405020304" pitchFamily="18" charset="0"/>
              </a:rPr>
              <a:t>triển</a:t>
            </a:r>
            <a:r>
              <a:rPr lang="en-US" dirty="0">
                <a:latin typeface="Times New Roman" panose="02020603050405020304" pitchFamily="18" charset="0"/>
              </a:rPr>
              <a:t> </a:t>
            </a:r>
            <a:r>
              <a:rPr lang="en-US" dirty="0" err="1">
                <a:latin typeface="Times New Roman" panose="02020603050405020304" pitchFamily="18" charset="0"/>
              </a:rPr>
              <a:t>vê</a:t>
            </a:r>
            <a:r>
              <a:rPr lang="en-US" dirty="0">
                <a:latin typeface="Times New Roman" panose="02020603050405020304" pitchFamily="18" charset="0"/>
              </a:rPr>
              <a:t>̀ </a:t>
            </a:r>
            <a:r>
              <a:rPr lang="en-US" dirty="0" err="1">
                <a:latin typeface="Times New Roman" panose="02020603050405020304" pitchFamily="18" charset="0"/>
              </a:rPr>
              <a:t>công</a:t>
            </a:r>
            <a:r>
              <a:rPr lang="en-US" dirty="0">
                <a:latin typeface="Times New Roman" panose="02020603050405020304" pitchFamily="18" charset="0"/>
              </a:rPr>
              <a:t> cụ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a:t>
            </a:r>
            <a:r>
              <a:rPr lang="en-US" dirty="0" err="1">
                <a:latin typeface="Times New Roman" panose="02020603050405020304" pitchFamily="18" charset="0"/>
              </a:rPr>
              <a:t>cách</a:t>
            </a:r>
            <a:r>
              <a:rPr lang="en-US" dirty="0">
                <a:latin typeface="Times New Roman" panose="02020603050405020304" pitchFamily="18" charset="0"/>
              </a:rPr>
              <a:t> </a:t>
            </a:r>
            <a:r>
              <a:rPr lang="en-US" dirty="0" err="1">
                <a:latin typeface="Times New Roman" panose="02020603050405020304" pitchFamily="18" charset="0"/>
              </a:rPr>
              <a:t>thức</a:t>
            </a:r>
            <a:r>
              <a:rPr lang="en-US" dirty="0">
                <a:latin typeface="Times New Roman" panose="02020603050405020304" pitchFamily="18" charset="0"/>
              </a:rPr>
              <a:t>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nguyên</a:t>
            </a:r>
            <a:r>
              <a:rPr lang="en-US" dirty="0">
                <a:latin typeface="Times New Roman" panose="02020603050405020304" pitchFamily="18" charset="0"/>
              </a:rPr>
              <a:t> </a:t>
            </a:r>
            <a:r>
              <a:rPr lang="en-US" dirty="0" err="1">
                <a:latin typeface="Times New Roman" panose="02020603050405020304" pitchFamily="18" charset="0"/>
              </a:rPr>
              <a:t>thuy</a:t>
            </a:r>
            <a:r>
              <a:rPr lang="en-US" dirty="0">
                <a:latin typeface="Times New Roman" panose="02020603050405020304" pitchFamily="18" charset="0"/>
              </a:rPr>
              <a:t>̉. </a:t>
            </a:r>
          </a:p>
          <a:p>
            <a:pPr marL="0" lvl="0" indent="0" algn="just">
              <a:buNone/>
            </a:pPr>
            <a:r>
              <a:rPr lang="en-US" dirty="0">
                <a:latin typeface="Times New Roman" panose="02020603050405020304" pitchFamily="18" charset="0"/>
              </a:rPr>
              <a:t>2. </a:t>
            </a:r>
            <a:r>
              <a:rPr lang="en-US" dirty="0" err="1">
                <a:latin typeface="Times New Roman" panose="02020603050405020304" pitchFamily="18" charset="0"/>
              </a:rPr>
              <a:t>Em</a:t>
            </a:r>
            <a:r>
              <a:rPr lang="en-US" dirty="0">
                <a:latin typeface="Times New Roman" panose="02020603050405020304" pitchFamily="18" charset="0"/>
              </a:rPr>
              <a:t> </a:t>
            </a:r>
            <a:r>
              <a:rPr lang="en-US" dirty="0" err="1">
                <a:latin typeface="Times New Roman" panose="02020603050405020304" pitchFamily="18" charset="0"/>
              </a:rPr>
              <a:t>hãy</a:t>
            </a:r>
            <a:r>
              <a:rPr lang="en-US" dirty="0">
                <a:latin typeface="Times New Roman" panose="02020603050405020304" pitchFamily="18" charset="0"/>
              </a:rPr>
              <a:t> </a:t>
            </a:r>
            <a:r>
              <a:rPr lang="en-US" dirty="0" err="1">
                <a:latin typeface="Times New Roman" panose="02020603050405020304" pitchFamily="18" charset="0"/>
              </a:rPr>
              <a:t>hoàn</a:t>
            </a:r>
            <a:r>
              <a:rPr lang="en-US" dirty="0">
                <a:latin typeface="Times New Roman" panose="02020603050405020304" pitchFamily="18" charset="0"/>
              </a:rPr>
              <a:t> </a:t>
            </a:r>
            <a:r>
              <a:rPr lang="en-US" dirty="0" err="1">
                <a:latin typeface="Times New Roman" panose="02020603050405020304" pitchFamily="18" charset="0"/>
              </a:rPr>
              <a:t>thành</a:t>
            </a:r>
            <a:r>
              <a:rPr lang="en-US" dirty="0">
                <a:latin typeface="Times New Roman" panose="02020603050405020304" pitchFamily="18" charset="0"/>
              </a:rPr>
              <a:t> </a:t>
            </a:r>
            <a:r>
              <a:rPr lang="en-US" dirty="0" err="1">
                <a:latin typeface="Times New Roman" panose="02020603050405020304" pitchFamily="18" charset="0"/>
              </a:rPr>
              <a:t>bảng</a:t>
            </a:r>
            <a:r>
              <a:rPr lang="en-US" dirty="0">
                <a:latin typeface="Times New Roman" panose="02020603050405020304" pitchFamily="18" charset="0"/>
              </a:rPr>
              <a:t> </a:t>
            </a:r>
            <a:r>
              <a:rPr lang="en-US" dirty="0" err="1">
                <a:latin typeface="Times New Roman" panose="02020603050405020304" pitchFamily="18" charset="0"/>
              </a:rPr>
              <a:t>dưới</a:t>
            </a:r>
            <a:r>
              <a:rPr lang="en-US" dirty="0">
                <a:latin typeface="Times New Roman" panose="02020603050405020304" pitchFamily="18" charset="0"/>
              </a:rPr>
              <a:t> </a:t>
            </a:r>
            <a:r>
              <a:rPr lang="en-US" dirty="0" err="1">
                <a:latin typeface="Times New Roman" panose="02020603050405020304" pitchFamily="18" charset="0"/>
              </a:rPr>
              <a:t>đây</a:t>
            </a:r>
            <a:r>
              <a:rPr lang="en-US" dirty="0">
                <a:latin typeface="Times New Roman" panose="02020603050405020304" pitchFamily="18" charset="0"/>
              </a:rPr>
              <a:t>.</a:t>
            </a:r>
          </a:p>
          <a:p>
            <a:pPr marL="0" lvl="0" indent="0">
              <a:buNone/>
            </a:pPr>
            <a:endParaRPr lang="en-US" dirty="0"/>
          </a:p>
          <a:p>
            <a:pPr marL="0" indent="0">
              <a:buNone/>
            </a:pPr>
            <a:endParaRPr lang="en-US" dirty="0"/>
          </a:p>
        </p:txBody>
      </p:sp>
      <p:pic>
        <p:nvPicPr>
          <p:cNvPr id="7" name="image73.png"/>
          <p:cNvPicPr/>
          <p:nvPr/>
        </p:nvPicPr>
        <p:blipFill>
          <a:blip r:embed="rId3"/>
          <a:srcRect/>
          <a:stretch>
            <a:fillRect/>
          </a:stretch>
        </p:blipFill>
        <p:spPr>
          <a:xfrm>
            <a:off x="1706102" y="3325244"/>
            <a:ext cx="7128210" cy="2203160"/>
          </a:xfrm>
          <a:prstGeom prst="rect">
            <a:avLst/>
          </a:prstGeom>
          <a:ln/>
        </p:spPr>
      </p:pic>
    </p:spTree>
    <p:extLst>
      <p:ext uri="{BB962C8B-B14F-4D97-AF65-F5344CB8AC3E}">
        <p14:creationId xmlns:p14="http://schemas.microsoft.com/office/powerpoint/2010/main" val="5221147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b="1" u="sng" dirty="0" err="1">
                <a:latin typeface="Times New Roman" panose="02020603050405020304" pitchFamily="18" charset="0"/>
              </a:rPr>
              <a:t>Câu</a:t>
            </a:r>
            <a:r>
              <a:rPr lang="en-US" b="1" u="sng" dirty="0">
                <a:latin typeface="Times New Roman" panose="02020603050405020304" pitchFamily="18" charset="0"/>
              </a:rPr>
              <a:t> 1</a:t>
            </a:r>
          </a:p>
          <a:p>
            <a:pPr marL="0" indent="0" algn="ctr">
              <a:buNone/>
            </a:pPr>
            <a:endParaRPr lang="en-US" dirty="0">
              <a:latin typeface="Times New Roman" panose="02020603050405020304" pitchFamily="18" charset="0"/>
            </a:endParaRPr>
          </a:p>
          <a:p>
            <a:pPr marL="0" lvl="0" indent="0" algn="just">
              <a:lnSpc>
                <a:spcPct val="115000"/>
              </a:lnSpc>
              <a:spcBef>
                <a:spcPts val="0"/>
              </a:spcBef>
              <a:buSzPts val="1000"/>
              <a:buNone/>
            </a:pP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Sư</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tiến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triển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của</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công</a:t>
            </a:r>
            <a:r>
              <a:rPr lang="en-US" dirty="0">
                <a:latin typeface="Times New Roman" panose="02020603050405020304" pitchFamily="18" charset="0"/>
                <a:ea typeface="Noto Sans Symbols"/>
                <a:cs typeface="Noto Sans Symbols"/>
              </a:rPr>
              <a:t> cụ </a:t>
            </a:r>
            <a:r>
              <a:rPr lang="en-US" dirty="0" err="1">
                <a:latin typeface="Times New Roman" panose="02020603050405020304" pitchFamily="18" charset="0"/>
                <a:ea typeface="Noto Sans Symbols"/>
                <a:cs typeface="Noto Sans Symbols"/>
              </a:rPr>
              <a:t>lao</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động</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công</a:t>
            </a:r>
            <a:r>
              <a:rPr lang="en-US" dirty="0">
                <a:latin typeface="Times New Roman" panose="02020603050405020304" pitchFamily="18" charset="0"/>
                <a:ea typeface="Noto Sans Symbols"/>
                <a:cs typeface="Noto Sans Symbols"/>
              </a:rPr>
              <a:t> cụ </a:t>
            </a:r>
            <a:r>
              <a:rPr lang="en-US" dirty="0" err="1">
                <a:latin typeface="Times New Roman" panose="02020603050405020304" pitchFamily="18" charset="0"/>
                <a:ea typeface="Noto Sans Symbols"/>
                <a:cs typeface="Noto Sans Symbols"/>
              </a:rPr>
              <a:t>ghe</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đẽo</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rìu</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cầm</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tay</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công</a:t>
            </a:r>
            <a:r>
              <a:rPr lang="en-US" dirty="0">
                <a:latin typeface="Times New Roman" panose="02020603050405020304" pitchFamily="18" charset="0"/>
                <a:ea typeface="Noto Sans Symbols"/>
                <a:cs typeface="Noto Sans Symbols"/>
              </a:rPr>
              <a:t> cụ </a:t>
            </a:r>
            <a:r>
              <a:rPr lang="en-US" dirty="0" err="1">
                <a:latin typeface="Times New Roman" panose="02020603050405020304" pitchFamily="18" charset="0"/>
                <a:ea typeface="Noto Sans Symbols"/>
                <a:cs typeface="Noto Sans Symbols"/>
              </a:rPr>
              <a:t>rìu</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mài</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lưỡi</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rìu</a:t>
            </a:r>
            <a:r>
              <a:rPr lang="en-US" dirty="0">
                <a:latin typeface="Times New Roman" panose="02020603050405020304" pitchFamily="18" charset="0"/>
                <a:ea typeface="Noto Sans Symbols"/>
                <a:cs typeface="Noto Sans Symbols"/>
              </a:rPr>
              <a:t> có </a:t>
            </a:r>
            <a:r>
              <a:rPr lang="en-US" dirty="0" err="1">
                <a:latin typeface="Times New Roman" panose="02020603050405020304" pitchFamily="18" charset="0"/>
                <a:ea typeface="Noto Sans Symbols"/>
                <a:cs typeface="Noto Sans Symbols"/>
              </a:rPr>
              <a:t>tra</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cán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cung</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tên</a:t>
            </a:r>
            <a:r>
              <a:rPr lang="en-US" dirty="0">
                <a:latin typeface="Times New Roman" panose="02020603050405020304" pitchFamily="18" charset="0"/>
                <a:ea typeface="Noto Sans Symbols"/>
                <a:cs typeface="Noto Sans Symbols"/>
              </a:rPr>
              <a:t>. </a:t>
            </a:r>
          </a:p>
          <a:p>
            <a:pPr marL="0" lvl="0" indent="0" algn="just">
              <a:lnSpc>
                <a:spcPct val="115000"/>
              </a:lnSpc>
              <a:spcBef>
                <a:spcPts val="0"/>
              </a:spcBef>
              <a:buSzPts val="1000"/>
              <a:buNone/>
            </a:pP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Sư</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tiến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triển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của</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cách</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thức</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lao</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động</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săn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bắt</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hái</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lượm</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trồng</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trọt</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chăn</a:t>
            </a:r>
            <a:r>
              <a:rPr lang="en-US" dirty="0">
                <a:latin typeface="Times New Roman" panose="02020603050405020304" pitchFamily="18" charset="0"/>
                <a:ea typeface="Noto Sans Symbols"/>
                <a:cs typeface="Noto Sans Symbols"/>
              </a:rPr>
              <a:t> </a:t>
            </a:r>
            <a:r>
              <a:rPr lang="en-US" dirty="0" err="1">
                <a:latin typeface="Times New Roman" panose="02020603050405020304" pitchFamily="18" charset="0"/>
                <a:ea typeface="Noto Sans Symbols"/>
                <a:cs typeface="Noto Sans Symbols"/>
              </a:rPr>
              <a:t>nuôi</a:t>
            </a:r>
            <a:r>
              <a:rPr lang="en-US" dirty="0">
                <a:latin typeface="Times New Roman" panose="02020603050405020304" pitchFamily="18" charset="0"/>
                <a:ea typeface="Noto Sans Symbols"/>
                <a:cs typeface="Noto Sans Symbols"/>
              </a:rPr>
              <a:t>. </a:t>
            </a:r>
          </a:p>
          <a:p>
            <a:pPr marL="0" indent="0" algn="just">
              <a:buNone/>
            </a:pPr>
            <a:endParaRPr lang="en-US" dirty="0"/>
          </a:p>
        </p:txBody>
      </p:sp>
    </p:spTree>
    <p:extLst>
      <p:ext uri="{BB962C8B-B14F-4D97-AF65-F5344CB8AC3E}">
        <p14:creationId xmlns:p14="http://schemas.microsoft.com/office/powerpoint/2010/main" val="428280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34414" y="550617"/>
            <a:ext cx="10515600" cy="4351338"/>
          </a:xfrm>
        </p:spPr>
        <p:txBody>
          <a:bodyPr/>
          <a:lstStyle/>
          <a:p>
            <a:pPr marL="0" indent="0" algn="ctr">
              <a:buNone/>
            </a:pPr>
            <a:r>
              <a:rPr lang="en-US" b="1" u="sng" dirty="0" err="1">
                <a:latin typeface="Times New Roman" panose="02020603050405020304" pitchFamily="18" charset="0"/>
              </a:rPr>
              <a:t>Câu</a:t>
            </a:r>
            <a:r>
              <a:rPr lang="en-US" b="1" u="sng" dirty="0">
                <a:latin typeface="Times New Roman" panose="02020603050405020304" pitchFamily="18" charset="0"/>
              </a:rPr>
              <a:t> 2</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24129544"/>
              </p:ext>
            </p:extLst>
          </p:nvPr>
        </p:nvGraphicFramePr>
        <p:xfrm>
          <a:off x="1659989" y="1376118"/>
          <a:ext cx="9369081" cy="4419375"/>
        </p:xfrm>
        <a:graphic>
          <a:graphicData uri="http://schemas.openxmlformats.org/drawingml/2006/table">
            <a:tbl>
              <a:tblPr bandRow="1"/>
              <a:tblGrid>
                <a:gridCol w="2053308">
                  <a:extLst>
                    <a:ext uri="{9D8B030D-6E8A-4147-A177-3AD203B41FA5}">
                      <a16:colId xmlns:a16="http://schemas.microsoft.com/office/drawing/2014/main" xmlns="" val="20000"/>
                    </a:ext>
                  </a:extLst>
                </a:gridCol>
                <a:gridCol w="3667082">
                  <a:extLst>
                    <a:ext uri="{9D8B030D-6E8A-4147-A177-3AD203B41FA5}">
                      <a16:colId xmlns:a16="http://schemas.microsoft.com/office/drawing/2014/main" xmlns="" val="20001"/>
                    </a:ext>
                  </a:extLst>
                </a:gridCol>
                <a:gridCol w="3648691">
                  <a:extLst>
                    <a:ext uri="{9D8B030D-6E8A-4147-A177-3AD203B41FA5}">
                      <a16:colId xmlns:a16="http://schemas.microsoft.com/office/drawing/2014/main" xmlns="" val="20002"/>
                    </a:ext>
                  </a:extLst>
                </a:gridCol>
              </a:tblGrid>
              <a:tr h="707525">
                <a:tc>
                  <a:txBody>
                    <a:bodyPr/>
                    <a:lstStyle/>
                    <a:p>
                      <a:pPr marL="0" marR="0" algn="ctr">
                        <a:lnSpc>
                          <a:spcPct val="115000"/>
                        </a:lnSpc>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rPr>
                        <a:t> dung so </a:t>
                      </a:r>
                      <a:r>
                        <a:rPr lang="en-US" sz="2400" b="1" dirty="0" err="1">
                          <a:solidFill>
                            <a:srgbClr val="000000"/>
                          </a:solidFill>
                          <a:effectLst/>
                          <a:latin typeface="Times New Roman" panose="02020603050405020304" pitchFamily="18" charset="0"/>
                          <a:ea typeface="Times New Roman" panose="02020603050405020304" pitchFamily="18" charset="0"/>
                        </a:rPr>
                        <a:t>sánh</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cổ</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tinh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khôn</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945503">
                <a:tc>
                  <a:txBody>
                    <a:bodyPr/>
                    <a:lstStyle/>
                    <a:p>
                      <a:pPr marL="0" marR="0" algn="just">
                        <a:lnSpc>
                          <a:spcPct val="115000"/>
                        </a:lnSpc>
                        <a:spcBef>
                          <a:spcPts val="0"/>
                        </a:spcBef>
                        <a:spcAft>
                          <a:spcPts val="0"/>
                        </a:spcAft>
                      </a:pP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cơ</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thể</a:t>
                      </a:r>
                      <a:endParaRPr lang="en-US" sz="1800" b="1"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Hầu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hai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chân</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nhỏ</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thấp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bợt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hàm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phía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bởi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mỏng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não</a:t>
                      </a:r>
                      <a:r>
                        <a:rPr lang="en-US" sz="1800" dirty="0">
                          <a:effectLst/>
                          <a:latin typeface="Times New Roman" panose="02020603050405020304" pitchFamily="18" charset="0"/>
                          <a:ea typeface="Times New Roman" panose="02020603050405020304" pitchFamily="18" charset="0"/>
                        </a:rPr>
                        <a:t> 850 – 1100 </a:t>
                      </a:r>
                      <a:r>
                        <a:rPr lang="en-US" sz="1800" dirty="0" smtClean="0">
                          <a:effectLst/>
                          <a:latin typeface="Times New Roman" panose="02020603050405020304" pitchFamily="18" charset="0"/>
                          <a:ea typeface="Times New Roman" panose="02020603050405020304" pitchFamily="18" charset="0"/>
                        </a:rPr>
                        <a:t>cm</a:t>
                      </a:r>
                      <a:r>
                        <a:rPr lang="en-US" sz="1800" baseline="30000" dirty="0">
                          <a:effectLst/>
                          <a:latin typeface="Times New Roman" panose="02020603050405020304" pitchFamily="18" charset="0"/>
                          <a:ea typeface="Times New Roman" panose="02020603050405020304" pitchFamily="18" charset="0"/>
                        </a:rPr>
                        <a:t>3</a:t>
                      </a:r>
                      <a:r>
                        <a:rPr lang="en-US" sz="1800" dirty="0" smtClean="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thẳng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ngày</a:t>
                      </a:r>
                      <a:r>
                        <a:rPr lang="en-US" sz="1800" dirty="0">
                          <a:solidFill>
                            <a:srgbClr val="000000"/>
                          </a:solidFill>
                          <a:effectLst/>
                          <a:latin typeface="Times New Roman" panose="02020603050405020304" pitchFamily="18" charset="0"/>
                          <a:ea typeface="Times New Roman" panose="02020603050405020304" pitchFamily="18" charset="0"/>
                        </a:rPr>
                        <a:t> nay).</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sọ</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cằm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nhô</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phía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cổ</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mỏng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não</a:t>
                      </a:r>
                      <a:r>
                        <a:rPr lang="en-US" sz="1800" dirty="0">
                          <a:effectLst/>
                          <a:latin typeface="Times New Roman" panose="02020603050405020304" pitchFamily="18" charset="0"/>
                          <a:ea typeface="Times New Roman" panose="02020603050405020304" pitchFamily="18" charset="0"/>
                        </a:rPr>
                        <a:t> 1450 cm</a:t>
                      </a:r>
                      <a:r>
                        <a:rPr lang="en-US" sz="1800" baseline="30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61289">
                <a:tc>
                  <a:txBody>
                    <a:bodyPr/>
                    <a:lstStyle/>
                    <a:p>
                      <a:pPr marL="0" marR="0" algn="just">
                        <a:lnSpc>
                          <a:spcPct val="115000"/>
                        </a:lnSpc>
                        <a:spcBef>
                          <a:spcPts val="0"/>
                        </a:spcBef>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rPr>
                        <a:t>Công</a:t>
                      </a:r>
                      <a:r>
                        <a:rPr lang="en-US" sz="1800" b="1" dirty="0">
                          <a:solidFill>
                            <a:srgbClr val="000000"/>
                          </a:solidFill>
                          <a:effectLst/>
                          <a:latin typeface="Times New Roman" panose="02020603050405020304" pitchFamily="18" charset="0"/>
                          <a:ea typeface="Times New Roman" panose="02020603050405020304" pitchFamily="18" charset="0"/>
                        </a:rPr>
                        <a:t> cụ </a:t>
                      </a:r>
                      <a:r>
                        <a:rPr lang="en-US" sz="1800" b="1" dirty="0" err="1">
                          <a:solidFill>
                            <a:srgbClr val="000000"/>
                          </a:solidFill>
                          <a:effectLst/>
                          <a:latin typeface="Times New Roman" panose="02020603050405020304" pitchFamily="18" charset="0"/>
                          <a:ea typeface="Times New Roman" panose="02020603050405020304" pitchFamily="18" charset="0"/>
                        </a:rPr>
                        <a:t>va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phương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lao</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động</a:t>
                      </a: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rPr>
                        <a:t>Rìu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tay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tước</a:t>
                      </a:r>
                      <a:r>
                        <a:rPr lang="en-US" sz="1800" dirty="0">
                          <a:solidFill>
                            <a:srgbClr val="000000"/>
                          </a:solidFill>
                          <a:effectLst/>
                          <a:latin typeface="Times New Roman" panose="02020603050405020304" pitchFamily="18" charset="0"/>
                          <a:ea typeface="Times New Roman" panose="02020603050405020304" pitchFamily="18" charset="0"/>
                        </a:rPr>
                        <a:t/>
                      </a:r>
                      <a:br>
                        <a:rPr lang="en-US" sz="1800" dirty="0">
                          <a:solidFill>
                            <a:srgbClr val="000000"/>
                          </a:solidFill>
                          <a:effectLst/>
                          <a:latin typeface="Times New Roman" panose="02020603050405020304" pitchFamily="18" charset="0"/>
                          <a:ea typeface="Times New Roman" panose="02020603050405020304" pitchFamily="18" charset="0"/>
                        </a:rPr>
                      </a:b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bắt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hái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lượm</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rPr>
                        <a:t>Rìu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mài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lưỡi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tên</a:t>
                      </a:r>
                      <a:r>
                        <a:rPr lang="en-US" sz="1800" dirty="0">
                          <a:solidFill>
                            <a:srgbClr val="000000"/>
                          </a:solidFill>
                          <a:effectLst/>
                          <a:latin typeface="Times New Roman" panose="02020603050405020304" pitchFamily="18" charset="0"/>
                          <a:ea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rPr>
                        <a:t>săn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bắt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dưỡng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nuôi</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08562">
                <a:tc>
                  <a:txBody>
                    <a:bodyPr/>
                    <a:lstStyle/>
                    <a:p>
                      <a:pPr marL="0" marR="0" algn="just">
                        <a:lnSpc>
                          <a:spcPct val="115000"/>
                        </a:lnSpc>
                        <a:spcBef>
                          <a:spcPts val="0"/>
                        </a:spcBef>
                        <a:spcAft>
                          <a:spcPts val="0"/>
                        </a:spcAft>
                      </a:pPr>
                      <a:r>
                        <a:rPr lang="en-US" sz="1800" b="1" i="1" dirty="0" err="1">
                          <a:effectLst/>
                          <a:latin typeface="Times New Roman" panose="02020603050405020304" pitchFamily="18" charset="0"/>
                          <a:ea typeface="Times New Roman" panose="02020603050405020304" pitchFamily="18" charset="0"/>
                        </a:rPr>
                        <a:t>Tổ</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chức</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xã</a:t>
                      </a:r>
                      <a:r>
                        <a:rPr lang="en-US" sz="1800" b="1" i="1" dirty="0">
                          <a:effectLst/>
                          <a:latin typeface="Times New Roman" panose="02020603050405020304" pitchFamily="18" charset="0"/>
                          <a:ea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rPr>
                        <a:t>hội</a:t>
                      </a:r>
                      <a:endParaRPr lang="en-US"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err="1">
                          <a:effectLst/>
                          <a:latin typeface="Times New Roman" panose="02020603050405020304" pitchFamily="18" charset="0"/>
                          <a:ea typeface="Times New Roman" panose="02020603050405020304" pitchFamily="18" charset="0"/>
                        </a:rPr>
                        <a:t>Bầy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nguyên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thuỷ</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tôc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lạc</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6632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818"/>
            <a:ext cx="10515600" cy="981008"/>
          </a:xfrm>
        </p:spPr>
        <p:txBody>
          <a:bodyPr/>
          <a:lstStyle/>
          <a:p>
            <a:pPr algn="ctr"/>
            <a:r>
              <a:rPr lang="en-US" b="1" dirty="0">
                <a:solidFill>
                  <a:srgbClr val="FF0000"/>
                </a:solidFill>
              </a:rPr>
              <a:t>HOẠT ĐỘNG VẬN DỤNG</a:t>
            </a:r>
          </a:p>
        </p:txBody>
      </p:sp>
      <p:sp>
        <p:nvSpPr>
          <p:cNvPr id="3" name="Content Placeholder 2"/>
          <p:cNvSpPr>
            <a:spLocks noGrp="1"/>
          </p:cNvSpPr>
          <p:nvPr>
            <p:ph idx="1"/>
          </p:nvPr>
        </p:nvSpPr>
        <p:spPr>
          <a:xfrm>
            <a:off x="838200" y="953037"/>
            <a:ext cx="10515600" cy="4824681"/>
          </a:xfrm>
        </p:spPr>
        <p:txBody>
          <a:bodyPr/>
          <a:lstStyle/>
          <a:p>
            <a:pPr marL="0" indent="0" algn="just">
              <a:buNone/>
            </a:pPr>
            <a:r>
              <a:rPr lang="en-US" dirty="0">
                <a:latin typeface="Times New Roman" panose="02020603050405020304" pitchFamily="18" charset="0"/>
              </a:rPr>
              <a:t>1.Theo </a:t>
            </a:r>
            <a:r>
              <a:rPr lang="en-US" dirty="0" err="1">
                <a:latin typeface="Times New Roman" panose="02020603050405020304" pitchFamily="18" charset="0"/>
              </a:rPr>
              <a:t>em</a:t>
            </a:r>
            <a:r>
              <a:rPr lang="en-US" dirty="0">
                <a:latin typeface="Times New Roman" panose="02020603050405020304" pitchFamily="18" charset="0"/>
              </a:rPr>
              <a:t>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có </a:t>
            </a:r>
            <a:r>
              <a:rPr lang="en-US" dirty="0" err="1">
                <a:latin typeface="Times New Roman" panose="02020603050405020304" pitchFamily="18" charset="0"/>
              </a:rPr>
              <a:t>vai</a:t>
            </a:r>
            <a:r>
              <a:rPr lang="en-US" dirty="0">
                <a:latin typeface="Times New Roman" panose="02020603050405020304" pitchFamily="18" charset="0"/>
              </a:rPr>
              <a:t> </a:t>
            </a:r>
            <a:r>
              <a:rPr lang="en-US" dirty="0" err="1">
                <a:latin typeface="Times New Roman" panose="02020603050405020304" pitchFamily="18" charset="0"/>
              </a:rPr>
              <a:t>tro</a:t>
            </a:r>
            <a:r>
              <a:rPr lang="en-US" dirty="0">
                <a:latin typeface="Times New Roman" panose="02020603050405020304" pitchFamily="18" charset="0"/>
              </a:rPr>
              <a:t>̀ </a:t>
            </a:r>
            <a:r>
              <a:rPr lang="en-US" dirty="0" err="1">
                <a:latin typeface="Times New Roman" panose="02020603050405020304" pitchFamily="18" charset="0"/>
              </a:rPr>
              <a:t>nhu</a:t>
            </a:r>
            <a:r>
              <a:rPr lang="en-US" dirty="0">
                <a:latin typeface="Times New Roman" panose="02020603050405020304" pitchFamily="18" charset="0"/>
              </a:rPr>
              <a:t>̛ </a:t>
            </a:r>
            <a:r>
              <a:rPr lang="en-US" dirty="0" err="1">
                <a:latin typeface="Times New Roman" panose="02020603050405020304" pitchFamily="18" charset="0"/>
              </a:rPr>
              <a:t>thê</a:t>
            </a:r>
            <a:r>
              <a:rPr lang="en-US" dirty="0">
                <a:latin typeface="Times New Roman" panose="02020603050405020304" pitchFamily="18" charset="0"/>
              </a:rPr>
              <a:t>́ </a:t>
            </a:r>
            <a:r>
              <a:rPr lang="en-US" dirty="0" err="1">
                <a:latin typeface="Times New Roman" panose="02020603050405020304" pitchFamily="18" charset="0"/>
              </a:rPr>
              <a:t>nào</a:t>
            </a:r>
            <a:r>
              <a:rPr lang="en-US" dirty="0">
                <a:latin typeface="Times New Roman" panose="02020603050405020304" pitchFamily="18" charset="0"/>
              </a:rPr>
              <a:t> </a:t>
            </a:r>
            <a:r>
              <a:rPr lang="en-US" dirty="0" err="1">
                <a:latin typeface="Times New Roman" panose="02020603050405020304" pitchFamily="18" charset="0"/>
              </a:rPr>
              <a:t>đối</a:t>
            </a:r>
            <a:r>
              <a:rPr lang="en-US" dirty="0">
                <a:latin typeface="Times New Roman" panose="02020603050405020304" pitchFamily="18" charset="0"/>
              </a:rPr>
              <a:t> </a:t>
            </a:r>
            <a:r>
              <a:rPr lang="en-US" dirty="0" err="1">
                <a:latin typeface="Times New Roman" panose="02020603050405020304" pitchFamily="18" charset="0"/>
              </a:rPr>
              <a:t>với</a:t>
            </a:r>
            <a:r>
              <a:rPr lang="en-US" dirty="0">
                <a:latin typeface="Times New Roman" panose="02020603050405020304" pitchFamily="18" charset="0"/>
              </a:rPr>
              <a:t> </a:t>
            </a:r>
            <a:r>
              <a:rPr lang="en-US" dirty="0" err="1">
                <a:latin typeface="Times New Roman" panose="02020603050405020304" pitchFamily="18" charset="0"/>
              </a:rPr>
              <a:t>bản</a:t>
            </a:r>
            <a:r>
              <a:rPr lang="en-US" dirty="0">
                <a:latin typeface="Times New Roman" panose="02020603050405020304" pitchFamily="18" charset="0"/>
              </a:rPr>
              <a:t> </a:t>
            </a:r>
            <a:r>
              <a:rPr lang="en-US" dirty="0" err="1">
                <a:latin typeface="Times New Roman" panose="02020603050405020304" pitchFamily="18" charset="0"/>
              </a:rPr>
              <a:t>thân</a:t>
            </a:r>
            <a:r>
              <a:rPr lang="en-US" dirty="0">
                <a:latin typeface="Times New Roman" panose="02020603050405020304" pitchFamily="18" charset="0"/>
              </a:rPr>
              <a:t>, </a:t>
            </a:r>
            <a:r>
              <a:rPr lang="en-US" dirty="0" err="1">
                <a:latin typeface="Times New Roman" panose="02020603050405020304" pitchFamily="18" charset="0"/>
              </a:rPr>
              <a:t>gia</a:t>
            </a:r>
            <a:r>
              <a:rPr lang="en-US" dirty="0">
                <a:latin typeface="Times New Roman" panose="02020603050405020304" pitchFamily="18" charset="0"/>
              </a:rPr>
              <a:t> </a:t>
            </a:r>
            <a:r>
              <a:rPr lang="en-US" dirty="0" err="1">
                <a:latin typeface="Times New Roman" panose="02020603050405020304" pitchFamily="18" charset="0"/>
              </a:rPr>
              <a:t>đình</a:t>
            </a:r>
            <a:r>
              <a:rPr lang="en-US" dirty="0">
                <a:latin typeface="Times New Roman" panose="02020603050405020304" pitchFamily="18" charset="0"/>
              </a:rPr>
              <a:t> </a:t>
            </a:r>
            <a:r>
              <a:rPr lang="en-US" dirty="0" err="1">
                <a:latin typeface="Times New Roman" panose="02020603050405020304" pitchFamily="18" charset="0"/>
              </a:rPr>
              <a:t>va</a:t>
            </a:r>
            <a:r>
              <a:rPr lang="en-US" dirty="0">
                <a:latin typeface="Times New Roman" panose="02020603050405020304" pitchFamily="18" charset="0"/>
              </a:rPr>
              <a:t>̀ </a:t>
            </a:r>
            <a:r>
              <a:rPr lang="en-US" dirty="0" err="1">
                <a:latin typeface="Times New Roman" panose="02020603050405020304" pitchFamily="18" charset="0"/>
              </a:rPr>
              <a:t>xa</a:t>
            </a:r>
            <a:r>
              <a:rPr lang="en-US" dirty="0">
                <a:latin typeface="Times New Roman" panose="02020603050405020304" pitchFamily="18" charset="0"/>
              </a:rPr>
              <a:t>̃ </a:t>
            </a:r>
            <a:r>
              <a:rPr lang="en-US" dirty="0" err="1">
                <a:latin typeface="Times New Roman" panose="02020603050405020304" pitchFamily="18" charset="0"/>
              </a:rPr>
              <a:t>hội</a:t>
            </a:r>
            <a:r>
              <a:rPr lang="en-US" dirty="0">
                <a:latin typeface="Times New Roman" panose="02020603050405020304" pitchFamily="18" charset="0"/>
              </a:rPr>
              <a:t> </a:t>
            </a:r>
            <a:r>
              <a:rPr lang="en-US" dirty="0" err="1">
                <a:latin typeface="Times New Roman" panose="02020603050405020304" pitchFamily="18" charset="0"/>
              </a:rPr>
              <a:t>ngày</a:t>
            </a:r>
            <a:r>
              <a:rPr lang="en-US" dirty="0">
                <a:latin typeface="Times New Roman" panose="02020603050405020304" pitchFamily="18" charset="0"/>
              </a:rPr>
              <a:t> nay. </a:t>
            </a:r>
          </a:p>
          <a:p>
            <a:pPr marL="0" indent="0" algn="just">
              <a:buNone/>
            </a:pPr>
            <a:r>
              <a:rPr lang="en-US" dirty="0">
                <a:latin typeface="Times New Roman" panose="02020603050405020304" pitchFamily="18" charset="0"/>
              </a:rPr>
              <a:t>2.Vận </a:t>
            </a:r>
            <a:r>
              <a:rPr lang="en-US" dirty="0" err="1">
                <a:latin typeface="Times New Roman" panose="02020603050405020304" pitchFamily="18" charset="0"/>
              </a:rPr>
              <a:t>dụng</a:t>
            </a:r>
            <a:r>
              <a:rPr lang="en-US" dirty="0">
                <a:latin typeface="Times New Roman" panose="02020603050405020304" pitchFamily="18" charset="0"/>
              </a:rPr>
              <a:t> </a:t>
            </a:r>
            <a:r>
              <a:rPr lang="en-US" dirty="0" err="1">
                <a:latin typeface="Times New Roman" panose="02020603050405020304" pitchFamily="18" charset="0"/>
              </a:rPr>
              <a:t>kiến</a:t>
            </a:r>
            <a:r>
              <a:rPr lang="en-US" dirty="0">
                <a:latin typeface="Times New Roman" panose="02020603050405020304" pitchFamily="18" charset="0"/>
              </a:rPr>
              <a:t> </a:t>
            </a:r>
            <a:r>
              <a:rPr lang="en-US" dirty="0" err="1">
                <a:latin typeface="Times New Roman" panose="02020603050405020304" pitchFamily="18" charset="0"/>
              </a:rPr>
              <a:t>thức</a:t>
            </a:r>
            <a:r>
              <a:rPr lang="en-US" dirty="0">
                <a:latin typeface="Times New Roman" panose="02020603050405020304" pitchFamily="18" charset="0"/>
              </a:rPr>
              <a:t> </a:t>
            </a:r>
            <a:r>
              <a:rPr lang="en-US" dirty="0" err="1">
                <a:latin typeface="Times New Roman" panose="02020603050405020304" pitchFamily="18" charset="0"/>
              </a:rPr>
              <a:t>trong</a:t>
            </a:r>
            <a:r>
              <a:rPr lang="en-US" dirty="0">
                <a:latin typeface="Times New Roman" panose="02020603050405020304" pitchFamily="18" charset="0"/>
              </a:rPr>
              <a:t> </a:t>
            </a:r>
            <a:r>
              <a:rPr lang="en-US" dirty="0" err="1">
                <a:latin typeface="Times New Roman" panose="02020603050405020304" pitchFamily="18" charset="0"/>
              </a:rPr>
              <a:t>bài</a:t>
            </a:r>
            <a:r>
              <a:rPr lang="en-US" dirty="0">
                <a:latin typeface="Times New Roman" panose="02020603050405020304" pitchFamily="18" charset="0"/>
              </a:rPr>
              <a:t> </a:t>
            </a:r>
            <a:r>
              <a:rPr lang="en-US" dirty="0" err="1">
                <a:latin typeface="Times New Roman" panose="02020603050405020304" pitchFamily="18" charset="0"/>
              </a:rPr>
              <a:t>học</a:t>
            </a:r>
            <a:r>
              <a:rPr lang="en-US" dirty="0">
                <a:latin typeface="Times New Roman" panose="02020603050405020304" pitchFamily="18" charset="0"/>
              </a:rPr>
              <a:t>, </a:t>
            </a:r>
            <a:r>
              <a:rPr lang="en-US" dirty="0" err="1">
                <a:latin typeface="Times New Roman" panose="02020603050405020304" pitchFamily="18" charset="0"/>
              </a:rPr>
              <a:t>em</a:t>
            </a:r>
            <a:r>
              <a:rPr lang="en-US" dirty="0">
                <a:latin typeface="Times New Roman" panose="02020603050405020304" pitchFamily="18" charset="0"/>
              </a:rPr>
              <a:t> </a:t>
            </a:r>
            <a:r>
              <a:rPr lang="en-US" dirty="0" err="1">
                <a:latin typeface="Times New Roman" panose="02020603050405020304" pitchFamily="18" charset="0"/>
              </a:rPr>
              <a:t>hãy</a:t>
            </a:r>
            <a:r>
              <a:rPr lang="en-US" dirty="0">
                <a:latin typeface="Times New Roman" panose="02020603050405020304" pitchFamily="18" charset="0"/>
              </a:rPr>
              <a:t> </a:t>
            </a:r>
            <a:r>
              <a:rPr lang="en-US" dirty="0" err="1">
                <a:latin typeface="Times New Roman" panose="02020603050405020304" pitchFamily="18" charset="0"/>
              </a:rPr>
              <a:t>sắp</a:t>
            </a:r>
            <a:r>
              <a:rPr lang="en-US" dirty="0">
                <a:latin typeface="Times New Roman" panose="02020603050405020304" pitchFamily="18" charset="0"/>
              </a:rPr>
              <a:t> </a:t>
            </a:r>
            <a:r>
              <a:rPr lang="en-US" dirty="0" err="1">
                <a:latin typeface="Times New Roman" panose="02020603050405020304" pitchFamily="18" charset="0"/>
              </a:rPr>
              <a:t>xếp</a:t>
            </a:r>
            <a:r>
              <a:rPr lang="en-US" dirty="0">
                <a:latin typeface="Times New Roman" panose="02020603050405020304" pitchFamily="18" charset="0"/>
              </a:rPr>
              <a:t> </a:t>
            </a:r>
            <a:r>
              <a:rPr lang="en-US" dirty="0" err="1">
                <a:latin typeface="Times New Roman" panose="02020603050405020304" pitchFamily="18" charset="0"/>
              </a:rPr>
              <a:t>các</a:t>
            </a:r>
            <a:r>
              <a:rPr lang="en-US" dirty="0">
                <a:latin typeface="Times New Roman" panose="02020603050405020304" pitchFamily="18" charset="0"/>
              </a:rPr>
              <a:t> </a:t>
            </a:r>
            <a:r>
              <a:rPr lang="en-US" dirty="0" err="1">
                <a:latin typeface="Times New Roman" panose="02020603050405020304" pitchFamily="18" charset="0"/>
              </a:rPr>
              <a:t>bức</a:t>
            </a:r>
            <a:r>
              <a:rPr lang="en-US" dirty="0">
                <a:latin typeface="Times New Roman" panose="02020603050405020304" pitchFamily="18" charset="0"/>
              </a:rPr>
              <a:t> </a:t>
            </a:r>
            <a:r>
              <a:rPr lang="en-US" dirty="0" err="1">
                <a:latin typeface="Times New Roman" panose="02020603050405020304" pitchFamily="18" charset="0"/>
              </a:rPr>
              <a:t>ve</a:t>
            </a:r>
            <a:r>
              <a:rPr lang="en-US" dirty="0">
                <a:latin typeface="Times New Roman" panose="02020603050405020304" pitchFamily="18" charset="0"/>
              </a:rPr>
              <a:t>̃ minh </a:t>
            </a:r>
            <a:r>
              <a:rPr lang="en-US" dirty="0" err="1">
                <a:latin typeface="Times New Roman" panose="02020603050405020304" pitchFamily="18" charset="0"/>
              </a:rPr>
              <a:t>hoa</a:t>
            </a:r>
            <a:r>
              <a:rPr lang="en-US" dirty="0">
                <a:latin typeface="Times New Roman" panose="02020603050405020304" pitchFamily="18" charset="0"/>
              </a:rPr>
              <a:t>̣ </a:t>
            </a:r>
            <a:r>
              <a:rPr lang="en-US" dirty="0" err="1">
                <a:latin typeface="Times New Roman" panose="02020603050405020304" pitchFamily="18" charset="0"/>
              </a:rPr>
              <a:t>đời</a:t>
            </a:r>
            <a:r>
              <a:rPr lang="en-US" dirty="0">
                <a:latin typeface="Times New Roman" panose="02020603050405020304" pitchFamily="18" charset="0"/>
              </a:rPr>
              <a:t> </a:t>
            </a:r>
            <a:r>
              <a:rPr lang="en-US" dirty="0" err="1">
                <a:latin typeface="Times New Roman" panose="02020603050405020304" pitchFamily="18" charset="0"/>
              </a:rPr>
              <a:t>sống</a:t>
            </a:r>
            <a:r>
              <a:rPr lang="en-US" dirty="0">
                <a:latin typeface="Times New Roman" panose="02020603050405020304" pitchFamily="18" charset="0"/>
              </a:rPr>
              <a:t>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nguyên</a:t>
            </a:r>
            <a:r>
              <a:rPr lang="en-US" dirty="0">
                <a:latin typeface="Times New Roman" panose="02020603050405020304" pitchFamily="18" charset="0"/>
              </a:rPr>
              <a:t> </a:t>
            </a:r>
            <a:r>
              <a:rPr lang="en-US" dirty="0" err="1">
                <a:latin typeface="Times New Roman" panose="02020603050405020304" pitchFamily="18" charset="0"/>
              </a:rPr>
              <a:t>thuy</a:t>
            </a:r>
            <a:r>
              <a:rPr lang="en-US" dirty="0">
                <a:latin typeface="Times New Roman" panose="02020603050405020304" pitchFamily="18" charset="0"/>
              </a:rPr>
              <a:t>̉ </a:t>
            </a:r>
            <a:r>
              <a:rPr lang="en-US" dirty="0" err="1">
                <a:latin typeface="Times New Roman" panose="02020603050405020304" pitchFamily="18" charset="0"/>
              </a:rPr>
              <a:t>bên</a:t>
            </a:r>
            <a:r>
              <a:rPr lang="en-US" dirty="0">
                <a:latin typeface="Times New Roman" panose="02020603050405020304" pitchFamily="18" charset="0"/>
              </a:rPr>
              <a:t> </a:t>
            </a:r>
            <a:r>
              <a:rPr lang="en-US" dirty="0" err="1">
                <a:latin typeface="Times New Roman" panose="02020603050405020304" pitchFamily="18" charset="0"/>
              </a:rPr>
              <a:t>dưới</a:t>
            </a:r>
            <a:r>
              <a:rPr lang="en-US" dirty="0">
                <a:latin typeface="Times New Roman" panose="02020603050405020304" pitchFamily="18" charset="0"/>
              </a:rPr>
              <a:t> </a:t>
            </a:r>
            <a:r>
              <a:rPr lang="en-US" dirty="0" err="1">
                <a:latin typeface="Times New Roman" panose="02020603050405020304" pitchFamily="18" charset="0"/>
              </a:rPr>
              <a:t>theo</a:t>
            </a:r>
            <a:r>
              <a:rPr lang="en-US" dirty="0">
                <a:latin typeface="Times New Roman" panose="02020603050405020304" pitchFamily="18" charset="0"/>
              </a:rPr>
              <a:t> </a:t>
            </a:r>
            <a:r>
              <a:rPr lang="en-US" dirty="0" err="1">
                <a:latin typeface="Times New Roman" panose="02020603050405020304" pitchFamily="18" charset="0"/>
              </a:rPr>
              <a:t>hai</a:t>
            </a:r>
            <a:r>
              <a:rPr lang="en-US" dirty="0">
                <a:latin typeface="Times New Roman" panose="02020603050405020304" pitchFamily="18" charset="0"/>
              </a:rPr>
              <a:t> </a:t>
            </a:r>
            <a:r>
              <a:rPr lang="en-US" dirty="0" err="1">
                <a:latin typeface="Times New Roman" panose="02020603050405020304" pitchFamily="18" charset="0"/>
              </a:rPr>
              <a:t>chu</a:t>
            </a:r>
            <a:r>
              <a:rPr lang="en-US" dirty="0">
                <a:latin typeface="Times New Roman" panose="02020603050405020304" pitchFamily="18" charset="0"/>
              </a:rPr>
              <a:t>̉ </a:t>
            </a:r>
            <a:r>
              <a:rPr lang="en-US" dirty="0" err="1">
                <a:latin typeface="Times New Roman" panose="02020603050405020304" pitchFamily="18" charset="0"/>
              </a:rPr>
              <a:t>đê</a:t>
            </a:r>
            <a:r>
              <a:rPr lang="en-US" dirty="0">
                <a:latin typeface="Times New Roman" panose="02020603050405020304" pitchFamily="18" charset="0"/>
              </a:rPr>
              <a:t>̀: </a:t>
            </a:r>
          </a:p>
          <a:p>
            <a:pPr algn="just"/>
            <a:r>
              <a:rPr lang="en-US" dirty="0">
                <a:latin typeface="Times New Roman" panose="02020603050405020304" pitchFamily="18" charset="0"/>
              </a:rPr>
              <a:t>Chủ </a:t>
            </a:r>
            <a:r>
              <a:rPr lang="en-US" dirty="0" err="1">
                <a:latin typeface="Times New Roman" panose="02020603050405020304" pitchFamily="18" charset="0"/>
              </a:rPr>
              <a:t>đê</a:t>
            </a:r>
            <a:r>
              <a:rPr lang="en-US" dirty="0">
                <a:latin typeface="Times New Roman" panose="02020603050405020304" pitchFamily="18" charset="0"/>
              </a:rPr>
              <a:t>̀ 1: </a:t>
            </a:r>
            <a:r>
              <a:rPr lang="en-US" dirty="0" err="1">
                <a:latin typeface="Times New Roman" panose="02020603050405020304" pitchFamily="18" charset="0"/>
              </a:rPr>
              <a:t>Cách</a:t>
            </a:r>
            <a:r>
              <a:rPr lang="en-US" dirty="0">
                <a:latin typeface="Times New Roman" panose="02020603050405020304" pitchFamily="18" charset="0"/>
              </a:rPr>
              <a:t> </a:t>
            </a:r>
            <a:r>
              <a:rPr lang="en-US" dirty="0" err="1">
                <a:latin typeface="Times New Roman" panose="02020603050405020304" pitchFamily="18" charset="0"/>
              </a:rPr>
              <a:t>thức</a:t>
            </a:r>
            <a:r>
              <a:rPr lang="en-US" dirty="0">
                <a:latin typeface="Times New Roman" panose="02020603050405020304" pitchFamily="18" charset="0"/>
              </a:rPr>
              <a:t>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tối</a:t>
            </a:r>
            <a:r>
              <a:rPr lang="en-US" dirty="0">
                <a:latin typeface="Times New Roman" panose="02020603050405020304" pitchFamily="18" charset="0"/>
              </a:rPr>
              <a:t> </a:t>
            </a:r>
            <a:r>
              <a:rPr lang="en-US" dirty="0" err="1">
                <a:latin typeface="Times New Roman" panose="02020603050405020304" pitchFamily="18" charset="0"/>
              </a:rPr>
              <a:t>cô</a:t>
            </a:r>
            <a:r>
              <a:rPr lang="en-US" dirty="0">
                <a:latin typeface="Times New Roman" panose="02020603050405020304" pitchFamily="18" charset="0"/>
              </a:rPr>
              <a:t>̉. </a:t>
            </a:r>
          </a:p>
          <a:p>
            <a:pPr algn="just"/>
            <a:r>
              <a:rPr lang="en-US" dirty="0">
                <a:latin typeface="Times New Roman" panose="02020603050405020304" pitchFamily="18" charset="0"/>
              </a:rPr>
              <a:t>Chủ </a:t>
            </a:r>
            <a:r>
              <a:rPr lang="en-US" dirty="0" err="1">
                <a:latin typeface="Times New Roman" panose="02020603050405020304" pitchFamily="18" charset="0"/>
              </a:rPr>
              <a:t>đê</a:t>
            </a:r>
            <a:r>
              <a:rPr lang="en-US" dirty="0">
                <a:latin typeface="Times New Roman" panose="02020603050405020304" pitchFamily="18" charset="0"/>
              </a:rPr>
              <a:t>̀ 2: </a:t>
            </a:r>
            <a:r>
              <a:rPr lang="en-US" dirty="0" err="1">
                <a:latin typeface="Times New Roman" panose="02020603050405020304" pitchFamily="18" charset="0"/>
              </a:rPr>
              <a:t>Cách</a:t>
            </a:r>
            <a:r>
              <a:rPr lang="en-US" dirty="0">
                <a:latin typeface="Times New Roman" panose="02020603050405020304" pitchFamily="18" charset="0"/>
              </a:rPr>
              <a:t> </a:t>
            </a:r>
            <a:r>
              <a:rPr lang="en-US" dirty="0" err="1">
                <a:latin typeface="Times New Roman" panose="02020603050405020304" pitchFamily="18" charset="0"/>
              </a:rPr>
              <a:t>thức</a:t>
            </a:r>
            <a:r>
              <a:rPr lang="en-US" dirty="0">
                <a:latin typeface="Times New Roman" panose="02020603050405020304" pitchFamily="18" charset="0"/>
              </a:rPr>
              <a:t> </a:t>
            </a:r>
            <a:r>
              <a:rPr lang="en-US" dirty="0" err="1">
                <a:latin typeface="Times New Roman" panose="02020603050405020304" pitchFamily="18" charset="0"/>
              </a:rPr>
              <a:t>lao</a:t>
            </a:r>
            <a:r>
              <a:rPr lang="en-US" dirty="0">
                <a:latin typeface="Times New Roman" panose="02020603050405020304" pitchFamily="18" charset="0"/>
              </a:rPr>
              <a:t> </a:t>
            </a:r>
            <a:r>
              <a:rPr lang="en-US" dirty="0" err="1">
                <a:latin typeface="Times New Roman" panose="02020603050405020304" pitchFamily="18" charset="0"/>
              </a:rPr>
              <a:t>động</a:t>
            </a:r>
            <a:r>
              <a:rPr lang="en-US" dirty="0">
                <a:latin typeface="Times New Roman" panose="02020603050405020304" pitchFamily="18" charset="0"/>
              </a:rPr>
              <a:t> </a:t>
            </a:r>
            <a:r>
              <a:rPr lang="en-US" dirty="0" err="1">
                <a:latin typeface="Times New Roman" panose="02020603050405020304" pitchFamily="18" charset="0"/>
              </a:rPr>
              <a:t>của</a:t>
            </a:r>
            <a:r>
              <a:rPr lang="en-US" dirty="0">
                <a:latin typeface="Times New Roman" panose="02020603050405020304" pitchFamily="18" charset="0"/>
              </a:rPr>
              <a:t> </a:t>
            </a:r>
            <a:r>
              <a:rPr lang="en-US" dirty="0" err="1">
                <a:latin typeface="Times New Roman" panose="02020603050405020304" pitchFamily="18" charset="0"/>
              </a:rPr>
              <a:t>Người</a:t>
            </a:r>
            <a:r>
              <a:rPr lang="en-US" dirty="0">
                <a:latin typeface="Times New Roman" panose="02020603050405020304" pitchFamily="18" charset="0"/>
              </a:rPr>
              <a:t> </a:t>
            </a:r>
            <a:r>
              <a:rPr lang="en-US" dirty="0" err="1">
                <a:latin typeface="Times New Roman" panose="02020603050405020304" pitchFamily="18" charset="0"/>
              </a:rPr>
              <a:t>tinh</a:t>
            </a:r>
            <a:r>
              <a:rPr lang="en-US" dirty="0">
                <a:latin typeface="Times New Roman" panose="02020603050405020304" pitchFamily="18" charset="0"/>
              </a:rPr>
              <a:t> </a:t>
            </a:r>
            <a:r>
              <a:rPr lang="en-US" dirty="0" err="1">
                <a:latin typeface="Times New Roman" panose="02020603050405020304" pitchFamily="18" charset="0"/>
              </a:rPr>
              <a:t>khôn</a:t>
            </a:r>
            <a:r>
              <a:rPr lang="en-US" dirty="0">
                <a:latin typeface="Times New Roman" panose="02020603050405020304" pitchFamily="18" charset="0"/>
              </a:rPr>
              <a:t>. </a:t>
            </a:r>
          </a:p>
          <a:p>
            <a:pPr marL="0" indent="0">
              <a:buNone/>
            </a:pPr>
            <a:endParaRPr lang="en-US" dirty="0"/>
          </a:p>
        </p:txBody>
      </p:sp>
      <p:pic>
        <p:nvPicPr>
          <p:cNvPr id="4" name="Picture 3"/>
          <p:cNvPicPr>
            <a:picLocks noChangeAspect="1"/>
          </p:cNvPicPr>
          <p:nvPr/>
        </p:nvPicPr>
        <p:blipFill>
          <a:blip r:embed="rId2"/>
          <a:stretch>
            <a:fillRect/>
          </a:stretch>
        </p:blipFill>
        <p:spPr>
          <a:xfrm>
            <a:off x="1374420" y="3773510"/>
            <a:ext cx="8682694" cy="2856427"/>
          </a:xfrm>
          <a:prstGeom prst="rect">
            <a:avLst/>
          </a:prstGeom>
        </p:spPr>
      </p:pic>
    </p:spTree>
    <p:extLst>
      <p:ext uri="{BB962C8B-B14F-4D97-AF65-F5344CB8AC3E}">
        <p14:creationId xmlns:p14="http://schemas.microsoft.com/office/powerpoint/2010/main" val="9885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ctr">
              <a:buNone/>
            </a:pPr>
            <a:r>
              <a:rPr lang="en-US" b="1" u="sng" dirty="0" err="1">
                <a:latin typeface="Times New Roman" panose="02020603050405020304" pitchFamily="18" charset="0"/>
              </a:rPr>
              <a:t>Câu</a:t>
            </a:r>
            <a:r>
              <a:rPr lang="en-US" b="1" u="sng" dirty="0">
                <a:latin typeface="Times New Roman" panose="02020603050405020304" pitchFamily="18" charset="0"/>
              </a:rPr>
              <a:t> 2</a:t>
            </a:r>
          </a:p>
          <a:p>
            <a:pPr algn="just">
              <a:buFontTx/>
              <a:buChar char="-"/>
            </a:pPr>
            <a:r>
              <a:rPr lang="en-US" dirty="0" err="1">
                <a:solidFill>
                  <a:srgbClr val="000000"/>
                </a:solidFill>
                <a:latin typeface="Times New Roman" panose="02020603050405020304" pitchFamily="18" charset="0"/>
              </a:rPr>
              <a:t>N</a:t>
            </a:r>
            <a:r>
              <a:rPr lang="en-US" dirty="0" err="1">
                <a:solidFill>
                  <a:srgbClr val="000000"/>
                </a:solidFill>
                <a:latin typeface="Times New Roman" panose="02020603050405020304" pitchFamily="18" charset="0"/>
                <a:ea typeface="Times New Roman" panose="02020603050405020304" pitchFamily="18" charset="0"/>
              </a:rPr>
              <a:t>hững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hình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ảnh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vê</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Người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cô</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va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mo</a:t>
            </a:r>
            <a:r>
              <a:rPr lang="en-US" dirty="0">
                <a:solidFill>
                  <a:srgbClr val="000000"/>
                </a:solidFill>
                <a:latin typeface="Times New Roman" panose="02020603050405020304" pitchFamily="18" charset="0"/>
                <a:ea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rPr>
              <a:t>cách</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thức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lao</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động</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của</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Người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tối</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cô</a:t>
            </a:r>
            <a:r>
              <a:rPr lang="en-US" dirty="0">
                <a:solidFill>
                  <a:srgbClr val="000000"/>
                </a:solidFill>
                <a:latin typeface="Times New Roman" panose="02020603050405020304" pitchFamily="18" charset="0"/>
                <a:ea typeface="Times New Roman" panose="02020603050405020304" pitchFamily="18" charset="0"/>
              </a:rPr>
              <a:t>̉ (1, 4, 5)</a:t>
            </a:r>
          </a:p>
          <a:p>
            <a:pPr marL="0" lvl="0" indent="0" algn="just">
              <a:lnSpc>
                <a:spcPct val="115000"/>
              </a:lnSpc>
              <a:spcBef>
                <a:spcPts val="0"/>
              </a:spcBef>
              <a:buSzPts val="1000"/>
              <a:buNone/>
            </a:pPr>
            <a:r>
              <a:rPr lang="en-US" dirty="0">
                <a:solidFill>
                  <a:srgbClr val="000000"/>
                </a:solidFill>
                <a:latin typeface="Noto Sans Symbols"/>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Những</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hình</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ảnh</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vê</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Người</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tinh</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khôn</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va</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mo</a:t>
            </a:r>
            <a:r>
              <a:rPr lang="en-US" dirty="0">
                <a:solidFill>
                  <a:srgbClr val="000000"/>
                </a:solidFill>
                <a:latin typeface="Times New Roman" panose="02020603050405020304" pitchFamily="18" charset="0"/>
                <a:ea typeface="Noto Sans Symbols"/>
                <a:cs typeface="Noto Sans Symbols"/>
              </a:rPr>
              <a:t>̂ tả </a:t>
            </a:r>
            <a:r>
              <a:rPr lang="en-US" dirty="0" err="1">
                <a:solidFill>
                  <a:srgbClr val="000000"/>
                </a:solidFill>
                <a:latin typeface="Times New Roman" panose="02020603050405020304" pitchFamily="18" charset="0"/>
                <a:ea typeface="Noto Sans Symbols"/>
                <a:cs typeface="Noto Sans Symbols"/>
              </a:rPr>
              <a:t>cách</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thức</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lao</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động</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của</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Người</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tinh</a:t>
            </a:r>
            <a:r>
              <a:rPr lang="en-US" dirty="0">
                <a:solidFill>
                  <a:srgbClr val="000000"/>
                </a:solidFill>
                <a:latin typeface="Times New Roman" panose="02020603050405020304" pitchFamily="18" charset="0"/>
                <a:ea typeface="Noto Sans Symbols"/>
                <a:cs typeface="Noto Sans Symbols"/>
              </a:rPr>
              <a:t> </a:t>
            </a:r>
            <a:r>
              <a:rPr lang="en-US" dirty="0" err="1">
                <a:solidFill>
                  <a:srgbClr val="000000"/>
                </a:solidFill>
                <a:latin typeface="Times New Roman" panose="02020603050405020304" pitchFamily="18" charset="0"/>
                <a:ea typeface="Noto Sans Symbols"/>
                <a:cs typeface="Noto Sans Symbols"/>
              </a:rPr>
              <a:t>khôn</a:t>
            </a:r>
            <a:r>
              <a:rPr lang="en-US" dirty="0">
                <a:solidFill>
                  <a:srgbClr val="000000"/>
                </a:solidFill>
                <a:latin typeface="Times New Roman" panose="02020603050405020304" pitchFamily="18" charset="0"/>
                <a:ea typeface="Noto Sans Symbols"/>
                <a:cs typeface="Noto Sans Symbols"/>
              </a:rPr>
              <a:t>.  (2,3,6)</a:t>
            </a:r>
            <a:endParaRPr lang="en-US" dirty="0">
              <a:latin typeface="Times New Roman" panose="02020603050405020304" pitchFamily="18" charset="0"/>
              <a:ea typeface="Noto Sans Symbols"/>
              <a:cs typeface="Noto Sans Symbols"/>
            </a:endParaRPr>
          </a:p>
          <a:p>
            <a:pPr algn="just">
              <a:buFontTx/>
              <a:buChar char="-"/>
            </a:pPr>
            <a:endParaRPr lang="en-US" dirty="0">
              <a:latin typeface="Times New Roman" panose="02020603050405020304" pitchFamily="18" charset="0"/>
            </a:endParaRPr>
          </a:p>
        </p:txBody>
      </p:sp>
    </p:spTree>
    <p:extLst>
      <p:ext uri="{BB962C8B-B14F-4D97-AF65-F5344CB8AC3E}">
        <p14:creationId xmlns:p14="http://schemas.microsoft.com/office/powerpoint/2010/main" val="259855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57506" y="566671"/>
            <a:ext cx="11394089" cy="5064039"/>
          </a:xfrm>
          <a:prstGeom prst="rect">
            <a:avLst/>
          </a:prstGeom>
        </p:spPr>
      </p:pic>
      <p:sp>
        <p:nvSpPr>
          <p:cNvPr id="5" name="Rectangle 4"/>
          <p:cNvSpPr/>
          <p:nvPr/>
        </p:nvSpPr>
        <p:spPr>
          <a:xfrm>
            <a:off x="3271234" y="5630710"/>
            <a:ext cx="5679583" cy="79584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dirty="0">
                <a:latin typeface="Times New Roman" panose="02020603050405020304" pitchFamily="18" charset="0"/>
              </a:rPr>
              <a:t>E</a:t>
            </a:r>
            <a:r>
              <a:rPr lang="en-US" sz="4400" dirty="0">
                <a:latin typeface="Times New Roman" panose="02020603050405020304" pitchFamily="18" charset="0"/>
                <a:sym typeface="Wingdings" panose="05000000000000000000" pitchFamily="2" charset="2"/>
              </a:rPr>
              <a:t></a:t>
            </a:r>
            <a:r>
              <a:rPr lang="en-US" sz="4400" dirty="0">
                <a:latin typeface="Times New Roman" panose="02020603050405020304" pitchFamily="18" charset="0"/>
              </a:rPr>
              <a:t>B</a:t>
            </a:r>
            <a:r>
              <a:rPr lang="en-US" sz="4400" dirty="0" smtClean="0">
                <a:latin typeface="Times New Roman" panose="02020603050405020304" pitchFamily="18" charset="0"/>
                <a:sym typeface="Wingdings" panose="05000000000000000000" pitchFamily="2" charset="2"/>
              </a:rPr>
              <a:t></a:t>
            </a:r>
            <a:r>
              <a:rPr lang="en-US" sz="4400" dirty="0">
                <a:latin typeface="Times New Roman" panose="02020603050405020304" pitchFamily="18" charset="0"/>
                <a:sym typeface="Wingdings" panose="05000000000000000000" pitchFamily="2" charset="2"/>
              </a:rPr>
              <a:t>A</a:t>
            </a:r>
            <a:r>
              <a:rPr lang="en-US" sz="4400" dirty="0" smtClean="0">
                <a:latin typeface="Times New Roman" panose="02020603050405020304" pitchFamily="18" charset="0"/>
                <a:sym typeface="Wingdings" panose="05000000000000000000" pitchFamily="2" charset="2"/>
              </a:rPr>
              <a:t></a:t>
            </a:r>
            <a:r>
              <a:rPr lang="en-US" sz="4400" dirty="0">
                <a:latin typeface="Times New Roman" panose="02020603050405020304" pitchFamily="18" charset="0"/>
                <a:sym typeface="Wingdings" panose="05000000000000000000" pitchFamily="2" charset="2"/>
              </a:rPr>
              <a:t>D</a:t>
            </a:r>
            <a:r>
              <a:rPr lang="en-US" sz="4400" dirty="0" smtClean="0">
                <a:latin typeface="Times New Roman" panose="02020603050405020304" pitchFamily="18" charset="0"/>
                <a:sym typeface="Wingdings" panose="05000000000000000000" pitchFamily="2" charset="2"/>
              </a:rPr>
              <a:t></a:t>
            </a:r>
            <a:r>
              <a:rPr lang="en-US" sz="4400" dirty="0">
                <a:latin typeface="Times New Roman" panose="02020603050405020304" pitchFamily="18" charset="0"/>
              </a:rPr>
              <a:t>C</a:t>
            </a:r>
          </a:p>
        </p:txBody>
      </p:sp>
    </p:spTree>
    <p:extLst>
      <p:ext uri="{BB962C8B-B14F-4D97-AF65-F5344CB8AC3E}">
        <p14:creationId xmlns:p14="http://schemas.microsoft.com/office/powerpoint/2010/main" val="8913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8028" y="621543"/>
            <a:ext cx="10515600" cy="1325563"/>
          </a:xfrm>
        </p:spPr>
        <p:txBody>
          <a:bodyPr/>
          <a:lstStyle/>
          <a:p>
            <a:pPr algn="ctr"/>
            <a:r>
              <a:rPr lang="en-US" b="1" dirty="0">
                <a:solidFill>
                  <a:srgbClr val="FF0000"/>
                </a:solidFill>
              </a:rPr>
              <a:t>DẶN DÒ</a:t>
            </a:r>
          </a:p>
        </p:txBody>
      </p:sp>
      <p:sp>
        <p:nvSpPr>
          <p:cNvPr id="3" name="Content Placeholder 2"/>
          <p:cNvSpPr>
            <a:spLocks noGrp="1"/>
          </p:cNvSpPr>
          <p:nvPr>
            <p:ph idx="1"/>
          </p:nvPr>
        </p:nvSpPr>
        <p:spPr>
          <a:xfrm>
            <a:off x="2236762" y="2135115"/>
            <a:ext cx="9665677" cy="4351338"/>
          </a:xfrm>
        </p:spPr>
        <p:txBody>
          <a:bodyPr/>
          <a:lstStyle/>
          <a:p>
            <a:pPr marL="0" indent="0" algn="just">
              <a:buNone/>
            </a:pPr>
            <a:r>
              <a:rPr lang="en-US" dirty="0">
                <a:latin typeface="Times New Roman" panose="02020603050405020304" pitchFamily="18" charset="0"/>
              </a:rPr>
              <a:t>CHUẨN BỊ BÀI 5</a:t>
            </a:r>
          </a:p>
          <a:p>
            <a:pPr algn="just"/>
            <a:r>
              <a:rPr lang="vi-VN" dirty="0">
                <a:latin typeface="Times New Roman" panose="02020603050405020304" pitchFamily="18" charset="0"/>
              </a:rPr>
              <a:t> </a:t>
            </a:r>
            <a:r>
              <a:rPr lang="en-US" dirty="0" err="1">
                <a:latin typeface="Times New Roman" panose="02020603050405020304" pitchFamily="18" charset="0"/>
              </a:rPr>
              <a:t>Tìm</a:t>
            </a:r>
            <a:r>
              <a:rPr lang="en-US" dirty="0">
                <a:latin typeface="Times New Roman" panose="02020603050405020304" pitchFamily="18" charset="0"/>
              </a:rPr>
              <a:t> </a:t>
            </a:r>
            <a:r>
              <a:rPr lang="en-US" dirty="0" err="1">
                <a:latin typeface="Times New Roman" panose="02020603050405020304" pitchFamily="18" charset="0"/>
              </a:rPr>
              <a:t>hiểu</a:t>
            </a:r>
            <a:r>
              <a:rPr lang="en-US" dirty="0">
                <a:latin typeface="Times New Roman" panose="02020603050405020304" pitchFamily="18" charset="0"/>
              </a:rPr>
              <a:t> </a:t>
            </a:r>
            <a:r>
              <a:rPr lang="en-US" dirty="0" err="1">
                <a:latin typeface="Times New Roman" panose="02020603050405020304" pitchFamily="18" charset="0"/>
              </a:rPr>
              <a:t>sơ</a:t>
            </a:r>
            <a:r>
              <a:rPr lang="en-US" dirty="0">
                <a:latin typeface="Times New Roman" panose="02020603050405020304" pitchFamily="18" charset="0"/>
              </a:rPr>
              <a:t> </a:t>
            </a:r>
            <a:r>
              <a:rPr lang="en-US" dirty="0" err="1">
                <a:latin typeface="Times New Roman" panose="02020603050405020304" pitchFamily="18" charset="0"/>
              </a:rPr>
              <a:t>đồ</a:t>
            </a:r>
            <a:r>
              <a:rPr lang="en-US" dirty="0">
                <a:latin typeface="Times New Roman" panose="02020603050405020304" pitchFamily="18" charset="0"/>
              </a:rPr>
              <a:t> </a:t>
            </a:r>
            <a:r>
              <a:rPr lang="en-US" dirty="0" err="1">
                <a:latin typeface="Times New Roman" panose="02020603050405020304" pitchFamily="18" charset="0"/>
              </a:rPr>
              <a:t>quá</a:t>
            </a:r>
            <a:r>
              <a:rPr lang="en-US" dirty="0">
                <a:latin typeface="Times New Roman" panose="02020603050405020304" pitchFamily="18" charset="0"/>
              </a:rPr>
              <a:t> </a:t>
            </a:r>
            <a:r>
              <a:rPr lang="en-US" dirty="0" err="1">
                <a:latin typeface="Times New Roman" panose="02020603050405020304" pitchFamily="18" charset="0"/>
              </a:rPr>
              <a:t>trình</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công</a:t>
            </a:r>
            <a:r>
              <a:rPr lang="en-US" dirty="0">
                <a:latin typeface="Times New Roman" panose="02020603050405020304" pitchFamily="18" charset="0"/>
              </a:rPr>
              <a:t> </a:t>
            </a:r>
            <a:r>
              <a:rPr lang="en-US" dirty="0" err="1">
                <a:latin typeface="Times New Roman" panose="02020603050405020304" pitchFamily="18" charset="0"/>
              </a:rPr>
              <a:t>cụ</a:t>
            </a:r>
            <a:r>
              <a:rPr lang="en-US" dirty="0">
                <a:latin typeface="Times New Roman" panose="02020603050405020304" pitchFamily="18" charset="0"/>
              </a:rPr>
              <a:t> </a:t>
            </a:r>
            <a:r>
              <a:rPr lang="en-US" dirty="0" err="1">
                <a:latin typeface="Times New Roman" panose="02020603050405020304" pitchFamily="18" charset="0"/>
              </a:rPr>
              <a:t>kim</a:t>
            </a:r>
            <a:r>
              <a:rPr lang="en-US" dirty="0">
                <a:latin typeface="Times New Roman" panose="02020603050405020304" pitchFamily="18" charset="0"/>
              </a:rPr>
              <a:t> </a:t>
            </a:r>
            <a:r>
              <a:rPr lang="en-US" dirty="0" err="1">
                <a:latin typeface="Times New Roman" panose="02020603050405020304" pitchFamily="18" charset="0"/>
              </a:rPr>
              <a:t>loại</a:t>
            </a:r>
            <a:endParaRPr lang="en-US" dirty="0">
              <a:latin typeface="Times New Roman" panose="02020603050405020304" pitchFamily="18" charset="0"/>
            </a:endParaRPr>
          </a:p>
          <a:p>
            <a:pPr algn="just"/>
            <a:r>
              <a:rPr lang="vi-VN" dirty="0">
                <a:latin typeface="Times New Roman" panose="02020603050405020304" pitchFamily="18" charset="0"/>
              </a:rPr>
              <a:t> </a:t>
            </a:r>
            <a:r>
              <a:rPr lang="en-US" dirty="0" err="1">
                <a:latin typeface="Times New Roman" panose="02020603050405020304" pitchFamily="18" charset="0"/>
              </a:rPr>
              <a:t>Tìm</a:t>
            </a:r>
            <a:r>
              <a:rPr lang="en-US" dirty="0">
                <a:latin typeface="Times New Roman" panose="02020603050405020304" pitchFamily="18" charset="0"/>
              </a:rPr>
              <a:t> </a:t>
            </a:r>
            <a:r>
              <a:rPr lang="en-US" dirty="0" err="1">
                <a:latin typeface="Times New Roman" panose="02020603050405020304" pitchFamily="18" charset="0"/>
              </a:rPr>
              <a:t>hiểu</a:t>
            </a:r>
            <a:r>
              <a:rPr lang="en-US" dirty="0">
                <a:latin typeface="Times New Roman" panose="02020603050405020304" pitchFamily="18" charset="0"/>
              </a:rPr>
              <a:t> </a:t>
            </a:r>
            <a:r>
              <a:rPr lang="en-US" dirty="0" err="1">
                <a:latin typeface="Times New Roman" panose="02020603050405020304" pitchFamily="18" charset="0"/>
              </a:rPr>
              <a:t>quá</a:t>
            </a:r>
            <a:r>
              <a:rPr lang="en-US" dirty="0">
                <a:latin typeface="Times New Roman" panose="02020603050405020304" pitchFamily="18" charset="0"/>
              </a:rPr>
              <a:t> </a:t>
            </a:r>
            <a:r>
              <a:rPr lang="en-US" dirty="0" err="1">
                <a:latin typeface="Times New Roman" panose="02020603050405020304" pitchFamily="18" charset="0"/>
              </a:rPr>
              <a:t>trình</a:t>
            </a:r>
            <a:r>
              <a:rPr lang="en-US" dirty="0">
                <a:latin typeface="Times New Roman" panose="02020603050405020304" pitchFamily="18" charset="0"/>
              </a:rPr>
              <a:t> </a:t>
            </a:r>
            <a:r>
              <a:rPr lang="en-US" dirty="0" err="1">
                <a:latin typeface="Times New Roman" panose="02020603050405020304" pitchFamily="18" charset="0"/>
              </a:rPr>
              <a:t>thay</a:t>
            </a:r>
            <a:r>
              <a:rPr lang="en-US" dirty="0">
                <a:latin typeface="Times New Roman" panose="02020603050405020304" pitchFamily="18" charset="0"/>
              </a:rPr>
              <a:t> </a:t>
            </a:r>
            <a:r>
              <a:rPr lang="en-US" dirty="0" err="1">
                <a:latin typeface="Times New Roman" panose="02020603050405020304" pitchFamily="18" charset="0"/>
              </a:rPr>
              <a:t>đổi</a:t>
            </a:r>
            <a:r>
              <a:rPr lang="en-US" dirty="0">
                <a:latin typeface="Times New Roman" panose="02020603050405020304" pitchFamily="18" charset="0"/>
              </a:rPr>
              <a:t> </a:t>
            </a:r>
            <a:r>
              <a:rPr lang="en-US" dirty="0" err="1">
                <a:latin typeface="Times New Roman" panose="02020603050405020304" pitchFamily="18" charset="0"/>
              </a:rPr>
              <a:t>khi</a:t>
            </a:r>
            <a:r>
              <a:rPr lang="en-US" dirty="0">
                <a:latin typeface="Times New Roman" panose="02020603050405020304" pitchFamily="18" charset="0"/>
              </a:rPr>
              <a:t> </a:t>
            </a:r>
            <a:r>
              <a:rPr lang="en-US" dirty="0" err="1">
                <a:latin typeface="Times New Roman" panose="02020603050405020304" pitchFamily="18" charset="0"/>
              </a:rPr>
              <a:t>xuất</a:t>
            </a:r>
            <a:r>
              <a:rPr lang="en-US" dirty="0">
                <a:latin typeface="Times New Roman" panose="02020603050405020304" pitchFamily="18" charset="0"/>
              </a:rPr>
              <a:t> </a:t>
            </a:r>
            <a:r>
              <a:rPr lang="en-US" dirty="0" err="1">
                <a:latin typeface="Times New Roman" panose="02020603050405020304" pitchFamily="18" charset="0"/>
              </a:rPr>
              <a:t>hiện</a:t>
            </a:r>
            <a:r>
              <a:rPr lang="en-US" dirty="0">
                <a:latin typeface="Times New Roman" panose="02020603050405020304" pitchFamily="18" charset="0"/>
              </a:rPr>
              <a:t> </a:t>
            </a:r>
            <a:r>
              <a:rPr lang="en-US" dirty="0" err="1">
                <a:latin typeface="Times New Roman" panose="02020603050405020304" pitchFamily="18" charset="0"/>
              </a:rPr>
              <a:t>công</a:t>
            </a:r>
            <a:r>
              <a:rPr lang="en-US" dirty="0">
                <a:latin typeface="Times New Roman" panose="02020603050405020304" pitchFamily="18" charset="0"/>
              </a:rPr>
              <a:t> </a:t>
            </a:r>
            <a:r>
              <a:rPr lang="en-US" dirty="0" err="1">
                <a:latin typeface="Times New Roman" panose="02020603050405020304" pitchFamily="18" charset="0"/>
              </a:rPr>
              <a:t>cụ</a:t>
            </a:r>
            <a:r>
              <a:rPr lang="en-US" dirty="0">
                <a:latin typeface="Times New Roman" panose="02020603050405020304" pitchFamily="18" charset="0"/>
              </a:rPr>
              <a:t> </a:t>
            </a:r>
            <a:r>
              <a:rPr lang="en-US" dirty="0" err="1">
                <a:latin typeface="Times New Roman" panose="02020603050405020304" pitchFamily="18" charset="0"/>
              </a:rPr>
              <a:t>kim</a:t>
            </a:r>
            <a:r>
              <a:rPr lang="en-US" dirty="0">
                <a:latin typeface="Times New Roman" panose="02020603050405020304" pitchFamily="18" charset="0"/>
              </a:rPr>
              <a:t> </a:t>
            </a:r>
            <a:r>
              <a:rPr lang="en-US" dirty="0" err="1">
                <a:latin typeface="Times New Roman" panose="02020603050405020304" pitchFamily="18" charset="0"/>
              </a:rPr>
              <a:t>loại</a:t>
            </a:r>
            <a:endParaRPr lang="en-US" dirty="0">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21020159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sp>
        <p:nvSpPr>
          <p:cNvPr id="4" name="Rounded Rectangle 3"/>
          <p:cNvSpPr/>
          <p:nvPr/>
        </p:nvSpPr>
        <p:spPr>
          <a:xfrm>
            <a:off x="-37563" y="105579"/>
            <a:ext cx="4571999" cy="549927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Rounded Rectangle 4"/>
          <p:cNvSpPr/>
          <p:nvPr/>
        </p:nvSpPr>
        <p:spPr>
          <a:xfrm>
            <a:off x="4701861" y="92700"/>
            <a:ext cx="5266387" cy="549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521591" y="1162079"/>
            <a:ext cx="3412901" cy="17668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Gồm</a:t>
            </a:r>
            <a:r>
              <a:rPr lang="en-US" sz="2800" dirty="0">
                <a:latin typeface="Times New Roman" panose="02020603050405020304" pitchFamily="18" charset="0"/>
              </a:rPr>
              <a:t> </a:t>
            </a:r>
            <a:r>
              <a:rPr lang="en-US" sz="2800" dirty="0" err="1">
                <a:latin typeface="Times New Roman" panose="02020603050405020304" pitchFamily="18" charset="0"/>
              </a:rPr>
              <a:t>vài</a:t>
            </a:r>
            <a:r>
              <a:rPr lang="en-US" sz="2800" dirty="0">
                <a:latin typeface="Times New Roman" panose="02020603050405020304" pitchFamily="18" charset="0"/>
              </a:rPr>
              <a:t> </a:t>
            </a:r>
            <a:r>
              <a:rPr lang="en-US" sz="2800" dirty="0" err="1">
                <a:latin typeface="Times New Roman" panose="02020603050405020304" pitchFamily="18" charset="0"/>
              </a:rPr>
              <a:t>gia</a:t>
            </a:r>
            <a:r>
              <a:rPr lang="en-US" sz="2800" dirty="0">
                <a:latin typeface="Times New Roman" panose="02020603050405020304" pitchFamily="18" charset="0"/>
              </a:rPr>
              <a:t> </a:t>
            </a:r>
            <a:r>
              <a:rPr lang="en-US" sz="2800" dirty="0" err="1">
                <a:latin typeface="Times New Roman" panose="02020603050405020304" pitchFamily="18" charset="0"/>
              </a:rPr>
              <a:t>đình</a:t>
            </a:r>
            <a:r>
              <a:rPr lang="en-US" sz="2800" dirty="0">
                <a:latin typeface="Times New Roman" panose="02020603050405020304" pitchFamily="18" charset="0"/>
              </a:rPr>
              <a:t> </a:t>
            </a:r>
            <a:r>
              <a:rPr lang="en-US" sz="2800" dirty="0" err="1">
                <a:latin typeface="Times New Roman" panose="02020603050405020304" pitchFamily="18" charset="0"/>
              </a:rPr>
              <a:t>sinh</a:t>
            </a:r>
            <a:r>
              <a:rPr lang="en-US" sz="2800" dirty="0">
                <a:latin typeface="Times New Roman" panose="02020603050405020304" pitchFamily="18" charset="0"/>
              </a:rPr>
              <a:t> </a:t>
            </a:r>
            <a:r>
              <a:rPr lang="en-US" sz="2800" dirty="0" err="1">
                <a:latin typeface="Times New Roman" panose="02020603050405020304" pitchFamily="18" charset="0"/>
              </a:rPr>
              <a:t>sống</a:t>
            </a:r>
            <a:r>
              <a:rPr lang="en-US" sz="2800" dirty="0">
                <a:latin typeface="Times New Roman" panose="02020603050405020304" pitchFamily="18" charset="0"/>
              </a:rPr>
              <a:t> </a:t>
            </a:r>
            <a:r>
              <a:rPr lang="en-US" sz="2800" dirty="0" err="1">
                <a:latin typeface="Times New Roman" panose="02020603050405020304" pitchFamily="18" charset="0"/>
              </a:rPr>
              <a:t>cùng</a:t>
            </a:r>
            <a:r>
              <a:rPr lang="en-US" sz="2800" dirty="0">
                <a:latin typeface="Times New Roman" panose="02020603050405020304" pitchFamily="18" charset="0"/>
              </a:rPr>
              <a:t> </a:t>
            </a:r>
            <a:r>
              <a:rPr lang="en-US" sz="2800" dirty="0" err="1">
                <a:latin typeface="Times New Roman" panose="02020603050405020304" pitchFamily="18" charset="0"/>
              </a:rPr>
              <a:t>nhau</a:t>
            </a:r>
            <a:endParaRPr lang="en-US" sz="2800" dirty="0">
              <a:latin typeface="Times New Roman" panose="02020603050405020304" pitchFamily="18" charset="0"/>
            </a:endParaRPr>
          </a:p>
        </p:txBody>
      </p:sp>
      <p:sp>
        <p:nvSpPr>
          <p:cNvPr id="7" name="Rounded Rectangle 6"/>
          <p:cNvSpPr/>
          <p:nvPr/>
        </p:nvSpPr>
        <p:spPr>
          <a:xfrm>
            <a:off x="521590" y="3117889"/>
            <a:ext cx="3412901" cy="17668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sự</a:t>
            </a:r>
            <a:r>
              <a:rPr lang="en-US" sz="2800" dirty="0">
                <a:latin typeface="Times New Roman" panose="02020603050405020304" pitchFamily="18" charset="0"/>
              </a:rPr>
              <a:t> </a:t>
            </a:r>
            <a:r>
              <a:rPr lang="en-US" sz="2800" dirty="0" err="1">
                <a:latin typeface="Times New Roman" panose="02020603050405020304" pitchFamily="18" charset="0"/>
              </a:rPr>
              <a:t>phân</a:t>
            </a:r>
            <a:r>
              <a:rPr lang="en-US" sz="2800" dirty="0">
                <a:latin typeface="Times New Roman" panose="02020603050405020304" pitchFamily="18" charset="0"/>
              </a:rPr>
              <a:t> </a:t>
            </a:r>
            <a:r>
              <a:rPr lang="en-US" sz="2800" dirty="0" err="1">
                <a:latin typeface="Times New Roman" panose="02020603050405020304" pitchFamily="18" charset="0"/>
              </a:rPr>
              <a:t>công</a:t>
            </a:r>
            <a:r>
              <a:rPr lang="en-US" sz="2800" dirty="0">
                <a:latin typeface="Times New Roman" panose="02020603050405020304" pitchFamily="18" charset="0"/>
              </a:rPr>
              <a:t> </a:t>
            </a:r>
            <a:r>
              <a:rPr lang="en-US" sz="2800" dirty="0" err="1">
                <a:latin typeface="Times New Roman" panose="02020603050405020304" pitchFamily="18" charset="0"/>
              </a:rPr>
              <a:t>lao</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giữa</a:t>
            </a:r>
            <a:r>
              <a:rPr lang="en-US" sz="2800" dirty="0">
                <a:latin typeface="Times New Roman" panose="02020603050405020304" pitchFamily="18" charset="0"/>
              </a:rPr>
              <a:t> </a:t>
            </a:r>
            <a:r>
              <a:rPr lang="en-US" sz="2800" dirty="0" err="1">
                <a:latin typeface="Times New Roman" panose="02020603050405020304" pitchFamily="18" charset="0"/>
              </a:rPr>
              <a:t>nam</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nữ</a:t>
            </a:r>
            <a:endParaRPr lang="en-US" sz="2800" dirty="0">
              <a:latin typeface="Times New Roman" panose="02020603050405020304" pitchFamily="18" charset="0"/>
            </a:endParaRPr>
          </a:p>
        </p:txBody>
      </p:sp>
      <p:sp>
        <p:nvSpPr>
          <p:cNvPr id="8" name="TextBox 7"/>
          <p:cNvSpPr txBox="1"/>
          <p:nvPr/>
        </p:nvSpPr>
        <p:spPr>
          <a:xfrm>
            <a:off x="521591" y="163534"/>
            <a:ext cx="3863661" cy="523220"/>
          </a:xfrm>
          <a:prstGeom prst="rect">
            <a:avLst/>
          </a:prstGeom>
          <a:noFill/>
        </p:spPr>
        <p:txBody>
          <a:bodyPr wrap="square" rtlCol="0">
            <a:spAutoFit/>
          </a:bodyPr>
          <a:lstStyle/>
          <a:p>
            <a:pPr algn="just"/>
            <a:r>
              <a:rPr lang="en-US" sz="2800" b="1" dirty="0" err="1">
                <a:solidFill>
                  <a:srgbClr val="FF0000"/>
                </a:solidFill>
                <a:latin typeface="Times New Roman" panose="02020603050405020304" pitchFamily="18" charset="0"/>
              </a:rPr>
              <a:t>Bầy</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người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nguyên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thủy</a:t>
            </a:r>
            <a:endParaRPr lang="en-US" sz="2800" b="1" dirty="0">
              <a:solidFill>
                <a:srgbClr val="FF0000"/>
              </a:solidFill>
              <a:latin typeface="Times New Roman" panose="02020603050405020304" pitchFamily="18" charset="0"/>
            </a:endParaRPr>
          </a:p>
        </p:txBody>
      </p:sp>
      <p:sp>
        <p:nvSpPr>
          <p:cNvPr id="9" name="Rounded Rectangle 8"/>
          <p:cNvSpPr/>
          <p:nvPr/>
        </p:nvSpPr>
        <p:spPr>
          <a:xfrm>
            <a:off x="4951927" y="953388"/>
            <a:ext cx="4644981" cy="1336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err="1">
                <a:latin typeface="Times New Roman" panose="02020603050405020304" pitchFamily="18" charset="0"/>
              </a:rPr>
              <a:t>Gồm</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gia</a:t>
            </a:r>
            <a:r>
              <a:rPr lang="en-US" sz="2800" dirty="0">
                <a:latin typeface="Times New Roman" panose="02020603050405020304" pitchFamily="18" charset="0"/>
              </a:rPr>
              <a:t> </a:t>
            </a:r>
            <a:r>
              <a:rPr lang="en-US" sz="2800" dirty="0" err="1">
                <a:latin typeface="Times New Roman" panose="02020603050405020304" pitchFamily="18" charset="0"/>
              </a:rPr>
              <a:t>đình</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huyết</a:t>
            </a:r>
            <a:r>
              <a:rPr lang="en-US" sz="2800" dirty="0">
                <a:latin typeface="Times New Roman" panose="02020603050405020304" pitchFamily="18" charset="0"/>
              </a:rPr>
              <a:t> </a:t>
            </a:r>
            <a:r>
              <a:rPr lang="en-US" sz="2800" dirty="0" err="1">
                <a:latin typeface="Times New Roman" panose="02020603050405020304" pitchFamily="18" charset="0"/>
              </a:rPr>
              <a:t>thống</a:t>
            </a:r>
            <a:r>
              <a:rPr lang="en-US" sz="2800" dirty="0">
                <a:latin typeface="Times New Roman" panose="02020603050405020304" pitchFamily="18" charset="0"/>
              </a:rPr>
              <a:t> </a:t>
            </a:r>
            <a:r>
              <a:rPr lang="en-US" sz="2800" dirty="0" err="1">
                <a:latin typeface="Times New Roman" panose="02020603050405020304" pitchFamily="18" charset="0"/>
              </a:rPr>
              <a:t>sinh</a:t>
            </a:r>
            <a:r>
              <a:rPr lang="en-US" sz="2800" dirty="0">
                <a:latin typeface="Times New Roman" panose="02020603050405020304" pitchFamily="18" charset="0"/>
              </a:rPr>
              <a:t> </a:t>
            </a:r>
            <a:r>
              <a:rPr lang="en-US" sz="2800" dirty="0" err="1">
                <a:latin typeface="Times New Roman" panose="02020603050405020304" pitchFamily="18" charset="0"/>
              </a:rPr>
              <a:t>sống</a:t>
            </a:r>
            <a:r>
              <a:rPr lang="en-US" sz="2800" dirty="0">
                <a:latin typeface="Times New Roman" panose="02020603050405020304" pitchFamily="18" charset="0"/>
              </a:rPr>
              <a:t> </a:t>
            </a:r>
            <a:r>
              <a:rPr lang="en-US" sz="2800" dirty="0" err="1">
                <a:latin typeface="Times New Roman" panose="02020603050405020304" pitchFamily="18" charset="0"/>
              </a:rPr>
              <a:t>cùng</a:t>
            </a:r>
            <a:r>
              <a:rPr lang="en-US" sz="2800" dirty="0">
                <a:latin typeface="Times New Roman" panose="02020603050405020304" pitchFamily="18" charset="0"/>
              </a:rPr>
              <a:t> </a:t>
            </a:r>
            <a:r>
              <a:rPr lang="en-US" sz="2800" dirty="0" err="1">
                <a:latin typeface="Times New Roman" panose="02020603050405020304" pitchFamily="18" charset="0"/>
              </a:rPr>
              <a:t>nhau</a:t>
            </a:r>
            <a:endParaRPr lang="en-US" sz="2800" dirty="0">
              <a:latin typeface="Times New Roman" panose="02020603050405020304" pitchFamily="18" charset="0"/>
            </a:endParaRPr>
          </a:p>
        </p:txBody>
      </p:sp>
      <p:sp>
        <p:nvSpPr>
          <p:cNvPr id="10" name="Rounded Rectangle 9"/>
          <p:cNvSpPr/>
          <p:nvPr/>
        </p:nvSpPr>
        <p:spPr>
          <a:xfrm>
            <a:off x="4951926" y="2437236"/>
            <a:ext cx="4644981" cy="1336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Đứng</a:t>
            </a:r>
            <a:r>
              <a:rPr lang="en-US" sz="2800" dirty="0">
                <a:latin typeface="Times New Roman" panose="02020603050405020304" pitchFamily="18" charset="0"/>
              </a:rPr>
              <a:t> </a:t>
            </a:r>
            <a:r>
              <a:rPr lang="en-US" sz="2800" dirty="0" err="1">
                <a:latin typeface="Times New Roman" panose="02020603050405020304" pitchFamily="18" charset="0"/>
              </a:rPr>
              <a:t>đầu</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tộc</a:t>
            </a:r>
            <a:r>
              <a:rPr lang="en-US" sz="2800" dirty="0">
                <a:latin typeface="Times New Roman" panose="02020603050405020304" pitchFamily="18" charset="0"/>
              </a:rPr>
              <a:t> </a:t>
            </a:r>
            <a:r>
              <a:rPr lang="en-US" sz="2800" dirty="0" err="1">
                <a:latin typeface="Times New Roman" panose="02020603050405020304" pitchFamily="18" charset="0"/>
              </a:rPr>
              <a:t>trưởng</a:t>
            </a:r>
            <a:endParaRPr lang="en-US" sz="2800" dirty="0">
              <a:latin typeface="Times New Roman" panose="02020603050405020304" pitchFamily="18" charset="0"/>
            </a:endParaRPr>
          </a:p>
        </p:txBody>
      </p:sp>
      <p:sp>
        <p:nvSpPr>
          <p:cNvPr id="11" name="Rounded Rectangle 10"/>
          <p:cNvSpPr/>
          <p:nvPr/>
        </p:nvSpPr>
        <p:spPr>
          <a:xfrm>
            <a:off x="4951926" y="3952786"/>
            <a:ext cx="4644980" cy="1336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 </a:t>
            </a:r>
            <a:r>
              <a:rPr lang="en-US" sz="2800" dirty="0" err="1">
                <a:latin typeface="Times New Roman" panose="02020603050405020304" pitchFamily="18" charset="0"/>
              </a:rPr>
              <a:t>tộc</a:t>
            </a:r>
            <a:r>
              <a:rPr lang="en-US" sz="2800" dirty="0">
                <a:latin typeface="Times New Roman" panose="02020603050405020304" pitchFamily="18" charset="0"/>
              </a:rPr>
              <a:t> </a:t>
            </a:r>
            <a:r>
              <a:rPr lang="en-US" sz="2800" dirty="0" err="1">
                <a:latin typeface="Times New Roman" panose="02020603050405020304" pitchFamily="18" charset="0"/>
              </a:rPr>
              <a:t>sống</a:t>
            </a:r>
            <a:r>
              <a:rPr lang="en-US" sz="2800" dirty="0">
                <a:latin typeface="Times New Roman" panose="02020603050405020304" pitchFamily="18" charset="0"/>
              </a:rPr>
              <a:t> </a:t>
            </a:r>
            <a:r>
              <a:rPr lang="en-US" sz="2800" dirty="0" err="1">
                <a:latin typeface="Times New Roman" panose="02020603050405020304" pitchFamily="18" charset="0"/>
              </a:rPr>
              <a:t>cạnh</a:t>
            </a:r>
            <a:r>
              <a:rPr lang="en-US" sz="2800" dirty="0">
                <a:latin typeface="Times New Roman" panose="02020603050405020304" pitchFamily="18" charset="0"/>
              </a:rPr>
              <a:t> </a:t>
            </a:r>
            <a:r>
              <a:rPr lang="en-US" sz="2800" dirty="0" err="1">
                <a:latin typeface="Times New Roman" panose="02020603050405020304" pitchFamily="18" charset="0"/>
              </a:rPr>
              <a:t>nhau</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họ</a:t>
            </a:r>
            <a:r>
              <a:rPr lang="en-US" sz="2800" dirty="0">
                <a:latin typeface="Times New Roman" panose="02020603050405020304" pitchFamily="18" charset="0"/>
              </a:rPr>
              <a:t> </a:t>
            </a:r>
            <a:r>
              <a:rPr lang="en-US" sz="2800" dirty="0" err="1">
                <a:latin typeface="Times New Roman" panose="02020603050405020304" pitchFamily="18" charset="0"/>
              </a:rPr>
              <a:t>hàng</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gắn</a:t>
            </a:r>
            <a:r>
              <a:rPr lang="en-US" sz="2800" dirty="0">
                <a:latin typeface="Times New Roman" panose="02020603050405020304" pitchFamily="18" charset="0"/>
              </a:rPr>
              <a:t> </a:t>
            </a:r>
            <a:r>
              <a:rPr lang="en-US" sz="2800" dirty="0" err="1">
                <a:latin typeface="Times New Roman" panose="02020603050405020304" pitchFamily="18" charset="0"/>
              </a:rPr>
              <a:t>bó</a:t>
            </a:r>
            <a:r>
              <a:rPr lang="en-US" sz="2800" dirty="0">
                <a:latin typeface="Times New Roman" panose="02020603050405020304" pitchFamily="18" charset="0"/>
              </a:rPr>
              <a:t> </a:t>
            </a:r>
            <a:r>
              <a:rPr lang="en-US" sz="2800" dirty="0" err="1">
                <a:latin typeface="Times New Roman" panose="02020603050405020304" pitchFamily="18" charset="0"/>
              </a:rPr>
              <a:t>với</a:t>
            </a:r>
            <a:r>
              <a:rPr lang="en-US" sz="2800" dirty="0">
                <a:latin typeface="Times New Roman" panose="02020603050405020304" pitchFamily="18" charset="0"/>
              </a:rPr>
              <a:t> </a:t>
            </a:r>
            <a:r>
              <a:rPr lang="en-US" sz="2800" dirty="0" err="1">
                <a:latin typeface="Times New Roman" panose="02020603050405020304" pitchFamily="18" charset="0"/>
              </a:rPr>
              <a:t>nhau</a:t>
            </a:r>
            <a:r>
              <a:rPr lang="en-US" sz="2800" dirty="0">
                <a:latin typeface="Times New Roman" panose="02020603050405020304" pitchFamily="18" charset="0"/>
              </a:rPr>
              <a:t> </a:t>
            </a:r>
            <a:r>
              <a:rPr lang="en-US" sz="2800" dirty="0" err="1">
                <a:latin typeface="Times New Roman" panose="02020603050405020304" pitchFamily="18" charset="0"/>
              </a:rPr>
              <a:t>hợp</a:t>
            </a:r>
            <a:r>
              <a:rPr lang="en-US" sz="2800" dirty="0">
                <a:latin typeface="Times New Roman" panose="02020603050405020304" pitchFamily="18" charset="0"/>
              </a:rPr>
              <a:t> </a:t>
            </a:r>
            <a:r>
              <a:rPr lang="en-US" sz="2800" dirty="0" err="1">
                <a:latin typeface="Times New Roman" panose="02020603050405020304" pitchFamily="18" charset="0"/>
              </a:rPr>
              <a:t>thành</a:t>
            </a:r>
            <a:r>
              <a:rPr lang="en-US" sz="2800" dirty="0">
                <a:latin typeface="Times New Roman" panose="02020603050405020304" pitchFamily="18" charset="0"/>
              </a:rPr>
              <a:t> </a:t>
            </a:r>
            <a:r>
              <a:rPr lang="en-US" sz="2800" dirty="0" err="1">
                <a:latin typeface="Times New Roman" panose="02020603050405020304" pitchFamily="18" charset="0"/>
              </a:rPr>
              <a:t>bộ</a:t>
            </a:r>
            <a:r>
              <a:rPr lang="en-US" sz="2800" dirty="0">
                <a:latin typeface="Times New Roman" panose="02020603050405020304" pitchFamily="18" charset="0"/>
              </a:rPr>
              <a:t> </a:t>
            </a:r>
            <a:r>
              <a:rPr lang="en-US" sz="2800" dirty="0" err="1">
                <a:latin typeface="Times New Roman" panose="02020603050405020304" pitchFamily="18" charset="0"/>
              </a:rPr>
              <a:t>lạc</a:t>
            </a:r>
            <a:endParaRPr lang="en-US" sz="2800" dirty="0">
              <a:latin typeface="Times New Roman" panose="02020603050405020304" pitchFamily="18" charset="0"/>
            </a:endParaRPr>
          </a:p>
        </p:txBody>
      </p:sp>
      <p:sp>
        <p:nvSpPr>
          <p:cNvPr id="12" name="TextBox 11"/>
          <p:cNvSpPr txBox="1"/>
          <p:nvPr/>
        </p:nvSpPr>
        <p:spPr>
          <a:xfrm>
            <a:off x="6104051" y="215184"/>
            <a:ext cx="3090929"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rPr>
              <a:t>Công</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xã</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thị</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tộc</a:t>
            </a:r>
            <a:endParaRPr lang="en-US" sz="2800" b="1" dirty="0">
              <a:solidFill>
                <a:srgbClr val="FF0000"/>
              </a:solidFill>
              <a:latin typeface="Times New Roman" panose="02020603050405020304" pitchFamily="18" charset="0"/>
            </a:endParaRPr>
          </a:p>
        </p:txBody>
      </p:sp>
      <p:sp>
        <p:nvSpPr>
          <p:cNvPr id="13" name="Rounded Rectangle 12"/>
          <p:cNvSpPr/>
          <p:nvPr/>
        </p:nvSpPr>
        <p:spPr>
          <a:xfrm>
            <a:off x="1005624" y="5793569"/>
            <a:ext cx="7392473" cy="87475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cải</a:t>
            </a:r>
            <a:r>
              <a:rPr lang="en-US" sz="2800" dirty="0">
                <a:latin typeface="Times New Roman" panose="02020603050405020304" pitchFamily="18" charset="0"/>
              </a:rPr>
              <a:t> </a:t>
            </a:r>
            <a:r>
              <a:rPr lang="en-US" sz="2800" dirty="0" err="1">
                <a:latin typeface="Times New Roman" panose="02020603050405020304" pitchFamily="18" charset="0"/>
              </a:rPr>
              <a:t>chung</a:t>
            </a:r>
            <a:r>
              <a:rPr lang="en-US" sz="2800" dirty="0">
                <a:latin typeface="Times New Roman" panose="02020603050405020304" pitchFamily="18" charset="0"/>
              </a:rPr>
              <a: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chung</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thụ</a:t>
            </a:r>
            <a:r>
              <a:rPr lang="en-US" sz="2800" dirty="0">
                <a:latin typeface="Times New Roman" panose="02020603050405020304" pitchFamily="18" charset="0"/>
              </a:rPr>
              <a:t> </a:t>
            </a:r>
            <a:r>
              <a:rPr lang="en-US" sz="2800" dirty="0" err="1">
                <a:latin typeface="Times New Roman" panose="02020603050405020304" pitchFamily="18" charset="0"/>
              </a:rPr>
              <a:t>bằng</a:t>
            </a:r>
            <a:r>
              <a:rPr lang="en-US" sz="2800" dirty="0">
                <a:latin typeface="Times New Roman" panose="02020603050405020304" pitchFamily="18" charset="0"/>
              </a:rPr>
              <a:t> </a:t>
            </a:r>
            <a:r>
              <a:rPr lang="en-US" sz="2800" dirty="0" err="1">
                <a:latin typeface="Times New Roman" panose="02020603050405020304" pitchFamily="18" charset="0"/>
              </a:rPr>
              <a:t>nhau</a:t>
            </a:r>
            <a:endParaRPr lang="en-US" sz="2800" dirty="0">
              <a:latin typeface="Times New Roman" panose="02020603050405020304" pitchFamily="18" charset="0"/>
            </a:endParaRPr>
          </a:p>
        </p:txBody>
      </p:sp>
      <p:sp>
        <p:nvSpPr>
          <p:cNvPr id="14" name="Cloud Callout 13"/>
          <p:cNvSpPr/>
          <p:nvPr/>
        </p:nvSpPr>
        <p:spPr>
          <a:xfrm>
            <a:off x="9990249" y="1068946"/>
            <a:ext cx="2201751" cy="4497902"/>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err="1">
                <a:solidFill>
                  <a:schemeClr val="tx1"/>
                </a:solidFill>
                <a:latin typeface="Times New Roman" panose="02020603050405020304" pitchFamily="18" charset="0"/>
              </a:rPr>
              <a:t>Dựa</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vào</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sơ</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đồ</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bên</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em</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hãy</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cho</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biết</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Xã</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hội</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nguyên</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thủy</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đã</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trải</a:t>
            </a:r>
            <a:r>
              <a:rPr lang="en-US" b="1" dirty="0">
                <a:solidFill>
                  <a:schemeClr val="tx1"/>
                </a:solidFill>
                <a:latin typeface="Times New Roman" panose="02020603050405020304" pitchFamily="18" charset="0"/>
              </a:rPr>
              <a:t> qua </a:t>
            </a:r>
            <a:r>
              <a:rPr lang="en-US" b="1" dirty="0" err="1">
                <a:solidFill>
                  <a:schemeClr val="tx1"/>
                </a:solidFill>
                <a:latin typeface="Times New Roman" panose="02020603050405020304" pitchFamily="18" charset="0"/>
              </a:rPr>
              <a:t>những</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giai</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đoạn</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phát</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triển</a:t>
            </a:r>
            <a:r>
              <a:rPr lang="en-US" b="1" dirty="0">
                <a:solidFill>
                  <a:schemeClr val="tx1"/>
                </a:solidFill>
                <a:latin typeface="Times New Roman" panose="02020603050405020304" pitchFamily="18" charset="0"/>
              </a:rPr>
              <a:t> </a:t>
            </a:r>
            <a:r>
              <a:rPr lang="en-US" b="1" dirty="0" err="1">
                <a:solidFill>
                  <a:schemeClr val="tx1"/>
                </a:solidFill>
                <a:latin typeface="Times New Roman" panose="02020603050405020304" pitchFamily="18" charset="0"/>
              </a:rPr>
              <a:t>nào</a:t>
            </a:r>
            <a:r>
              <a:rPr lang="en-US" b="1" dirty="0">
                <a:solidFill>
                  <a:schemeClr val="tx1"/>
                </a:solidFill>
                <a:latin typeface="Times New Roman" panose="02020603050405020304" pitchFamily="18" charset="0"/>
              </a:rPr>
              <a:t>?</a:t>
            </a:r>
          </a:p>
        </p:txBody>
      </p:sp>
      <p:sp>
        <p:nvSpPr>
          <p:cNvPr id="15" name="Cloud Callout 14"/>
          <p:cNvSpPr/>
          <p:nvPr/>
        </p:nvSpPr>
        <p:spPr>
          <a:xfrm>
            <a:off x="9990249" y="953388"/>
            <a:ext cx="2201751" cy="5223575"/>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rPr>
              <a:t>Đặc</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điểm</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căn</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bản</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trong</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quan</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hệ</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của</a:t>
            </a:r>
            <a:r>
              <a:rPr lang="en-US" sz="2000" b="1" dirty="0">
                <a:solidFill>
                  <a:schemeClr val="tx1"/>
                </a:solidFill>
                <a:latin typeface="Times New Roman" panose="02020603050405020304" pitchFamily="18" charset="0"/>
              </a:rPr>
              <a:t> con </a:t>
            </a:r>
            <a:r>
              <a:rPr lang="en-US" sz="2000" b="1" dirty="0" err="1">
                <a:solidFill>
                  <a:schemeClr val="tx1"/>
                </a:solidFill>
                <a:latin typeface="Times New Roman" panose="02020603050405020304" pitchFamily="18" charset="0"/>
              </a:rPr>
              <a:t>người</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với</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nhau</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thời</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kì</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nguyên</a:t>
            </a:r>
            <a:r>
              <a:rPr lang="en-US" sz="2000" b="1" dirty="0">
                <a:solidFill>
                  <a:schemeClr val="tx1"/>
                </a:solidFill>
                <a:latin typeface="Times New Roman" panose="02020603050405020304" pitchFamily="18" charset="0"/>
              </a:rPr>
              <a:t> </a:t>
            </a:r>
            <a:r>
              <a:rPr lang="en-US" sz="2000" b="1" dirty="0" err="1">
                <a:solidFill>
                  <a:schemeClr val="tx1"/>
                </a:solidFill>
                <a:latin typeface="Times New Roman" panose="02020603050405020304" pitchFamily="18" charset="0"/>
              </a:rPr>
              <a:t>thủy</a:t>
            </a:r>
            <a:r>
              <a:rPr lang="en-US" sz="2000" b="1" dirty="0">
                <a:solidFill>
                  <a:schemeClr val="tx1"/>
                </a:solidFill>
                <a:latin typeface="Times New Roman" panose="02020603050405020304" pitchFamily="18" charset="0"/>
              </a:rPr>
              <a:t>?</a:t>
            </a:r>
          </a:p>
        </p:txBody>
      </p:sp>
    </p:spTree>
    <p:extLst>
      <p:ext uri="{BB962C8B-B14F-4D97-AF65-F5344CB8AC3E}">
        <p14:creationId xmlns:p14="http://schemas.microsoft.com/office/powerpoint/2010/main" val="35258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latin typeface="Times New Roman" panose="02020603050405020304" pitchFamily="18" charset="0"/>
              </a:rPr>
              <a:t/>
            </a:r>
            <a:br>
              <a:rPr lang="en-US" b="1" dirty="0">
                <a:solidFill>
                  <a:srgbClr val="FF0000"/>
                </a:solidFill>
                <a:latin typeface="Times New Roman" panose="02020603050405020304" pitchFamily="18" charset="0"/>
              </a:rPr>
            </a:br>
            <a:r>
              <a:rPr lang="en-US" sz="3100" b="1" dirty="0">
                <a:solidFill>
                  <a:srgbClr val="FF0000"/>
                </a:solidFill>
                <a:latin typeface="Times New Roman" panose="02020603050405020304" pitchFamily="18" charset="0"/>
              </a:rPr>
              <a:t>I. CÁC GIAI ĐOẠN TIẾN TRIỂN CỦA XÃ HỘI NGUYÊN THỦY</a:t>
            </a:r>
            <a:r>
              <a:rPr lang="en-US" b="1" dirty="0">
                <a:solidFill>
                  <a:srgbClr val="FF0000"/>
                </a:solidFill>
                <a:latin typeface="Times New Roman" panose="02020603050405020304" pitchFamily="18" charset="0"/>
              </a:rPr>
              <a:t/>
            </a:r>
            <a:br>
              <a:rPr lang="en-US" b="1" dirty="0">
                <a:solidFill>
                  <a:srgbClr val="FF0000"/>
                </a:solidFill>
                <a:latin typeface="Times New Roman" panose="02020603050405020304" pitchFamily="18" charset="0"/>
              </a:rPr>
            </a:br>
            <a:endParaRPr lang="en-US" dirty="0"/>
          </a:p>
        </p:txBody>
      </p:sp>
      <p:sp>
        <p:nvSpPr>
          <p:cNvPr id="3" name="Content Placeholder 2"/>
          <p:cNvSpPr>
            <a:spLocks noGrp="1"/>
          </p:cNvSpPr>
          <p:nvPr>
            <p:ph idx="1"/>
          </p:nvPr>
        </p:nvSpPr>
        <p:spPr>
          <a:xfrm>
            <a:off x="1266093" y="2053883"/>
            <a:ext cx="10499518" cy="5076303"/>
          </a:xfrm>
        </p:spPr>
        <p:txBody>
          <a:bodyPr/>
          <a:lstStyle/>
          <a:p>
            <a:pPr algn="just">
              <a:buFontTx/>
              <a:buChar char="-"/>
            </a:pPr>
            <a:r>
              <a:rPr lang="vi-VN" sz="4000" dirty="0">
                <a:latin typeface="Times New Roman" panose="02020603050405020304" pitchFamily="18" charset="0"/>
              </a:rPr>
              <a:t>Xã hội nguyên thủy trải qua 2 giai đoạn: bầy người nguyên thủy (người tối </a:t>
            </a:r>
            <a:r>
              <a:rPr lang="vi-VN" sz="4000" dirty="0" smtClean="0">
                <a:latin typeface="Times New Roman" panose="02020603050405020304" pitchFamily="18" charset="0"/>
              </a:rPr>
              <a:t>cổ)</a:t>
            </a:r>
            <a:r>
              <a:rPr lang="en-US" sz="4000" dirty="0" smtClean="0">
                <a:latin typeface="Times New Roman" panose="02020603050405020304" pitchFamily="18" charset="0"/>
              </a:rPr>
              <a:t>, </a:t>
            </a:r>
            <a:r>
              <a:rPr lang="vi-VN" sz="4000" dirty="0" smtClean="0">
                <a:latin typeface="Times New Roman" panose="02020603050405020304" pitchFamily="18" charset="0"/>
              </a:rPr>
              <a:t>công </a:t>
            </a:r>
            <a:r>
              <a:rPr lang="vi-VN" sz="4000" dirty="0">
                <a:latin typeface="Times New Roman" panose="02020603050405020304" pitchFamily="18" charset="0"/>
              </a:rPr>
              <a:t>xã thị tộc (người tinh khôn)</a:t>
            </a:r>
            <a:endParaRPr lang="en-US" sz="4000" dirty="0">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021370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p:txBody>
      </p:sp>
      <p:sp>
        <p:nvSpPr>
          <p:cNvPr id="4" name="Cloud Callout 3"/>
          <p:cNvSpPr/>
          <p:nvPr/>
        </p:nvSpPr>
        <p:spPr>
          <a:xfrm>
            <a:off x="3709116" y="365125"/>
            <a:ext cx="5615189" cy="4713667"/>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err="1">
                <a:latin typeface="Times New Roman" panose="02020603050405020304" pitchFamily="18" charset="0"/>
              </a:rPr>
              <a:t>Vì</a:t>
            </a:r>
            <a:r>
              <a:rPr lang="en-US" sz="3200" dirty="0">
                <a:latin typeface="Times New Roman" panose="02020603050405020304" pitchFamily="18" charset="0"/>
              </a:rPr>
              <a:t> </a:t>
            </a:r>
            <a:r>
              <a:rPr lang="en-US" sz="3200" dirty="0" err="1">
                <a:latin typeface="Times New Roman" panose="02020603050405020304" pitchFamily="18" charset="0"/>
              </a:rPr>
              <a:t>sao</a:t>
            </a:r>
            <a:r>
              <a:rPr lang="en-US" sz="3200" dirty="0">
                <a:latin typeface="Times New Roman" panose="02020603050405020304" pitchFamily="18" charset="0"/>
              </a:rPr>
              <a:t> </a:t>
            </a:r>
            <a:r>
              <a:rPr lang="en-US" sz="3200" dirty="0" err="1">
                <a:latin typeface="Times New Roman" panose="02020603050405020304" pitchFamily="18" charset="0"/>
              </a:rPr>
              <a:t>giai</a:t>
            </a:r>
            <a:r>
              <a:rPr lang="en-US" sz="3200" dirty="0">
                <a:latin typeface="Times New Roman" panose="02020603050405020304" pitchFamily="18" charset="0"/>
              </a:rPr>
              <a:t> </a:t>
            </a:r>
            <a:r>
              <a:rPr lang="en-US" sz="3200" dirty="0" err="1">
                <a:latin typeface="Times New Roman" panose="02020603050405020304" pitchFamily="18" charset="0"/>
              </a:rPr>
              <a:t>đoạn</a:t>
            </a:r>
            <a:r>
              <a:rPr lang="en-US" sz="3200" dirty="0">
                <a:latin typeface="Times New Roman" panose="02020603050405020304" pitchFamily="18" charset="0"/>
              </a:rPr>
              <a:t> </a:t>
            </a:r>
            <a:r>
              <a:rPr lang="en-US" sz="3200" dirty="0" err="1">
                <a:latin typeface="Times New Roman" panose="02020603050405020304" pitchFamily="18" charset="0"/>
              </a:rPr>
              <a:t>đầu</a:t>
            </a:r>
            <a:r>
              <a:rPr lang="en-US" sz="3200" dirty="0">
                <a:latin typeface="Times New Roman" panose="02020603050405020304" pitchFamily="18" charset="0"/>
              </a:rPr>
              <a:t> </a:t>
            </a:r>
            <a:r>
              <a:rPr lang="en-US" sz="3200" dirty="0" err="1">
                <a:latin typeface="Times New Roman" panose="02020603050405020304" pitchFamily="18" charset="0"/>
              </a:rPr>
              <a:t>khi</a:t>
            </a:r>
            <a:r>
              <a:rPr lang="en-US" sz="3200" dirty="0">
                <a:latin typeface="Times New Roman" panose="02020603050405020304" pitchFamily="18" charset="0"/>
              </a:rPr>
              <a:t> </a:t>
            </a:r>
            <a:r>
              <a:rPr lang="en-US" sz="3200" dirty="0" err="1">
                <a:latin typeface="Times New Roman" panose="02020603050405020304" pitchFamily="18" charset="0"/>
              </a:rPr>
              <a:t>loài</a:t>
            </a:r>
            <a:r>
              <a:rPr lang="en-US" sz="3200" dirty="0">
                <a:latin typeface="Times New Roman" panose="02020603050405020304" pitchFamily="18" charset="0"/>
              </a:rPr>
              <a:t> </a:t>
            </a:r>
            <a:r>
              <a:rPr lang="en-US" sz="3200" dirty="0" err="1">
                <a:latin typeface="Times New Roman" panose="02020603050405020304" pitchFamily="18" charset="0"/>
              </a:rPr>
              <a:t>người</a:t>
            </a:r>
            <a:r>
              <a:rPr lang="en-US" sz="3200" dirty="0">
                <a:latin typeface="Times New Roman" panose="02020603050405020304" pitchFamily="18" charset="0"/>
              </a:rPr>
              <a:t> </a:t>
            </a:r>
            <a:r>
              <a:rPr lang="en-US" sz="3200" dirty="0" err="1">
                <a:latin typeface="Times New Roman" panose="02020603050405020304" pitchFamily="18" charset="0"/>
              </a:rPr>
              <a:t>vừa</a:t>
            </a:r>
            <a:r>
              <a:rPr lang="en-US" sz="3200" dirty="0">
                <a:latin typeface="Times New Roman" panose="02020603050405020304" pitchFamily="18" charset="0"/>
              </a:rPr>
              <a:t> </a:t>
            </a:r>
            <a:r>
              <a:rPr lang="en-US" sz="3200" dirty="0" err="1">
                <a:latin typeface="Times New Roman" panose="02020603050405020304" pitchFamily="18" charset="0"/>
              </a:rPr>
              <a:t>hình</a:t>
            </a:r>
            <a:r>
              <a:rPr lang="en-US" sz="3200" dirty="0">
                <a:latin typeface="Times New Roman" panose="02020603050405020304" pitchFamily="18" charset="0"/>
              </a:rPr>
              <a:t> </a:t>
            </a:r>
            <a:r>
              <a:rPr lang="en-US" sz="3200" dirty="0" err="1">
                <a:latin typeface="Times New Roman" panose="02020603050405020304" pitchFamily="18" charset="0"/>
              </a:rPr>
              <a:t>thành</a:t>
            </a:r>
            <a:r>
              <a:rPr lang="en-US" sz="3200" dirty="0">
                <a:latin typeface="Times New Roman" panose="02020603050405020304" pitchFamily="18" charset="0"/>
              </a:rPr>
              <a:t> </a:t>
            </a:r>
            <a:r>
              <a:rPr lang="en-US" sz="3200" dirty="0" err="1">
                <a:latin typeface="Times New Roman" panose="02020603050405020304" pitchFamily="18" charset="0"/>
              </a:rPr>
              <a:t>lại</a:t>
            </a:r>
            <a:r>
              <a:rPr lang="en-US" sz="3200" dirty="0">
                <a:latin typeface="Times New Roman" panose="02020603050405020304" pitchFamily="18" charset="0"/>
              </a:rPr>
              <a:t> </a:t>
            </a:r>
            <a:r>
              <a:rPr lang="en-US" sz="3200" dirty="0" err="1">
                <a:latin typeface="Times New Roman" panose="02020603050405020304" pitchFamily="18" charset="0"/>
              </a:rPr>
              <a:t>sống</a:t>
            </a:r>
            <a:r>
              <a:rPr lang="en-US" sz="3200" dirty="0">
                <a:latin typeface="Times New Roman" panose="02020603050405020304" pitchFamily="18" charset="0"/>
              </a:rPr>
              <a:t> </a:t>
            </a:r>
            <a:r>
              <a:rPr lang="en-US" sz="3200" dirty="0" err="1">
                <a:latin typeface="Times New Roman" panose="02020603050405020304" pitchFamily="18" charset="0"/>
              </a:rPr>
              <a:t>với</a:t>
            </a:r>
            <a:r>
              <a:rPr lang="en-US" sz="3200" dirty="0">
                <a:latin typeface="Times New Roman" panose="02020603050405020304" pitchFamily="18" charset="0"/>
              </a:rPr>
              <a:t> </a:t>
            </a:r>
            <a:r>
              <a:rPr lang="en-US" sz="3200" dirty="0" err="1">
                <a:latin typeface="Times New Roman" panose="02020603050405020304" pitchFamily="18" charset="0"/>
              </a:rPr>
              <a:t>nhau</a:t>
            </a:r>
            <a:r>
              <a:rPr lang="en-US" sz="3200" dirty="0">
                <a:latin typeface="Times New Roman" panose="02020603050405020304" pitchFamily="18" charset="0"/>
              </a:rPr>
              <a:t> </a:t>
            </a:r>
            <a:r>
              <a:rPr lang="en-US" sz="3200" dirty="0" err="1">
                <a:latin typeface="Times New Roman" panose="02020603050405020304" pitchFamily="18" charset="0"/>
              </a:rPr>
              <a:t>thành</a:t>
            </a:r>
            <a:r>
              <a:rPr lang="en-US" sz="3200" dirty="0">
                <a:latin typeface="Times New Roman" panose="02020603050405020304" pitchFamily="18" charset="0"/>
              </a:rPr>
              <a:t> </a:t>
            </a:r>
            <a:r>
              <a:rPr lang="en-US" sz="3200" dirty="0" err="1">
                <a:latin typeface="Times New Roman" panose="02020603050405020304" pitchFamily="18" charset="0"/>
              </a:rPr>
              <a:t>từng</a:t>
            </a:r>
            <a:r>
              <a:rPr lang="en-US" sz="3200" dirty="0">
                <a:latin typeface="Times New Roman" panose="02020603050405020304" pitchFamily="18" charset="0"/>
              </a:rPr>
              <a:t> </a:t>
            </a:r>
            <a:r>
              <a:rPr lang="en-US" sz="3200" dirty="0" err="1">
                <a:latin typeface="Times New Roman" panose="02020603050405020304" pitchFamily="18" charset="0"/>
              </a:rPr>
              <a:t>bầy</a:t>
            </a:r>
            <a:r>
              <a:rPr lang="en-US" sz="3200" dirty="0">
                <a:latin typeface="Times New Roman" panose="02020603050405020304" pitchFamily="18" charset="0"/>
              </a:rPr>
              <a:t>?</a:t>
            </a:r>
          </a:p>
        </p:txBody>
      </p:sp>
    </p:spTree>
    <p:extLst>
      <p:ext uri="{BB962C8B-B14F-4D97-AF65-F5344CB8AC3E}">
        <p14:creationId xmlns:p14="http://schemas.microsoft.com/office/powerpoint/2010/main" val="2618427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latin typeface="Times New Roman" panose="02020603050405020304" pitchFamily="18" charset="0"/>
              </a:rPr>
              <a:t>I. CÁC GIAI ĐOẠN TIẾN TRIỂN CỦA XÃ HỘI NGUYÊN THỦY</a:t>
            </a:r>
            <a:br>
              <a:rPr lang="en-US" sz="3200" b="1" dirty="0">
                <a:solidFill>
                  <a:srgbClr val="FF0000"/>
                </a:solidFill>
                <a:latin typeface="Times New Roman" panose="02020603050405020304" pitchFamily="18" charset="0"/>
              </a:rPr>
            </a:br>
            <a:endParaRPr lang="en-US" sz="3200" dirty="0"/>
          </a:p>
        </p:txBody>
      </p:sp>
      <p:sp>
        <p:nvSpPr>
          <p:cNvPr id="3" name="Content Placeholder 2"/>
          <p:cNvSpPr>
            <a:spLocks noGrp="1"/>
          </p:cNvSpPr>
          <p:nvPr>
            <p:ph idx="1"/>
          </p:nvPr>
        </p:nvSpPr>
        <p:spPr/>
        <p:txBody>
          <a:bodyPr/>
          <a:lstStyle/>
          <a:p>
            <a:pPr marL="0" indent="0" algn="just">
              <a:buNone/>
            </a:pPr>
            <a:r>
              <a:rPr lang="vi-VN" sz="4000" dirty="0">
                <a:latin typeface="Times New Roman" panose="02020603050405020304" pitchFamily="18" charset="0"/>
              </a:rPr>
              <a:t>+ Bầy người nguyên thủy:Là tổ chức sơ khai đầu tiên của loài người; s</a:t>
            </a:r>
            <a:r>
              <a:rPr lang="en-US" sz="4000" dirty="0" err="1">
                <a:latin typeface="Times New Roman" panose="02020603050405020304" pitchFamily="18" charset="0"/>
              </a:rPr>
              <a:t>ống</a:t>
            </a:r>
            <a:r>
              <a:rPr lang="en-US" sz="4000" dirty="0">
                <a:latin typeface="Times New Roman" panose="02020603050405020304" pitchFamily="18" charset="0"/>
              </a:rPr>
              <a:t> </a:t>
            </a:r>
            <a:r>
              <a:rPr lang="vi-VN" sz="4000" dirty="0">
                <a:latin typeface="Times New Roman" panose="02020603050405020304" pitchFamily="18" charset="0"/>
              </a:rPr>
              <a:t>dựa vào săn bắt và hái lượm, tạo ra lửa; biết chế tạo công cụ</a:t>
            </a:r>
          </a:p>
          <a:p>
            <a:pPr marL="0" indent="0">
              <a:buNone/>
            </a:pPr>
            <a:endParaRPr lang="en-US" dirty="0"/>
          </a:p>
        </p:txBody>
      </p:sp>
    </p:spTree>
    <p:extLst>
      <p:ext uri="{BB962C8B-B14F-4D97-AF65-F5344CB8AC3E}">
        <p14:creationId xmlns:p14="http://schemas.microsoft.com/office/powerpoint/2010/main" val="351779006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a:xfrm>
            <a:off x="1841679" y="455277"/>
            <a:ext cx="7631806" cy="4351338"/>
          </a:xfrm>
          <a:prstGeom prst="cloud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indent="0" algn="ctr">
              <a:buNone/>
            </a:pPr>
            <a:r>
              <a:rPr lang="en-US" sz="4400" dirty="0" err="1">
                <a:latin typeface="Times New Roman" panose="02020603050405020304" pitchFamily="18" charset="0"/>
              </a:rPr>
              <a:t>Thế</a:t>
            </a:r>
            <a:r>
              <a:rPr lang="en-US" sz="4400" dirty="0">
                <a:latin typeface="Times New Roman" panose="02020603050405020304" pitchFamily="18" charset="0"/>
              </a:rPr>
              <a:t> </a:t>
            </a:r>
            <a:r>
              <a:rPr lang="en-US" sz="4400" dirty="0" err="1">
                <a:latin typeface="Times New Roman" panose="02020603050405020304" pitchFamily="18" charset="0"/>
              </a:rPr>
              <a:t>nào</a:t>
            </a:r>
            <a:r>
              <a:rPr lang="en-US" sz="4400" dirty="0">
                <a:latin typeface="Times New Roman" panose="02020603050405020304" pitchFamily="18" charset="0"/>
              </a:rPr>
              <a:t> </a:t>
            </a:r>
            <a:r>
              <a:rPr lang="en-US" sz="4400" dirty="0" err="1">
                <a:latin typeface="Times New Roman" panose="02020603050405020304" pitchFamily="18" charset="0"/>
              </a:rPr>
              <a:t>là</a:t>
            </a:r>
            <a:r>
              <a:rPr lang="en-US" sz="4400" dirty="0">
                <a:latin typeface="Times New Roman" panose="02020603050405020304" pitchFamily="18" charset="0"/>
              </a:rPr>
              <a:t> </a:t>
            </a:r>
            <a:r>
              <a:rPr lang="en-US" sz="4400" dirty="0" err="1">
                <a:latin typeface="Times New Roman" panose="02020603050405020304" pitchFamily="18" charset="0"/>
              </a:rPr>
              <a:t>công</a:t>
            </a:r>
            <a:r>
              <a:rPr lang="en-US" sz="4400" dirty="0">
                <a:latin typeface="Times New Roman" panose="02020603050405020304" pitchFamily="18" charset="0"/>
              </a:rPr>
              <a:t> </a:t>
            </a:r>
            <a:r>
              <a:rPr lang="en-US" sz="4400" dirty="0" err="1">
                <a:latin typeface="Times New Roman" panose="02020603050405020304" pitchFamily="18" charset="0"/>
              </a:rPr>
              <a:t>xã</a:t>
            </a:r>
            <a:r>
              <a:rPr lang="en-US" sz="4400" dirty="0">
                <a:latin typeface="Times New Roman" panose="02020603050405020304" pitchFamily="18" charset="0"/>
              </a:rPr>
              <a:t> </a:t>
            </a:r>
            <a:r>
              <a:rPr lang="en-US" sz="4400" dirty="0" err="1">
                <a:latin typeface="Times New Roman" panose="02020603050405020304" pitchFamily="18" charset="0"/>
              </a:rPr>
              <a:t>thị</a:t>
            </a:r>
            <a:r>
              <a:rPr lang="en-US" sz="4400" dirty="0">
                <a:latin typeface="Times New Roman" panose="02020603050405020304" pitchFamily="18" charset="0"/>
              </a:rPr>
              <a:t> </a:t>
            </a:r>
            <a:r>
              <a:rPr lang="en-US" sz="4400" dirty="0" err="1">
                <a:latin typeface="Times New Roman" panose="02020603050405020304" pitchFamily="18" charset="0"/>
              </a:rPr>
              <a:t>tộc</a:t>
            </a:r>
            <a:r>
              <a:rPr lang="en-US" sz="4400" dirty="0">
                <a:latin typeface="Times New Roman" panose="02020603050405020304" pitchFamily="18" charset="0"/>
              </a:rPr>
              <a:t>? </a:t>
            </a:r>
          </a:p>
        </p:txBody>
      </p:sp>
    </p:spTree>
    <p:extLst>
      <p:ext uri="{BB962C8B-B14F-4D97-AF65-F5344CB8AC3E}">
        <p14:creationId xmlns:p14="http://schemas.microsoft.com/office/powerpoint/2010/main" val="3710039503"/>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E4F9728-4EA9-4C47-BF7D-F27D9AB88EDC}"/>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xmlns="" id="{85B148D5-7D9B-4A61-9C40-D12DCBC47D4C}"/>
              </a:ext>
            </a:extLst>
          </p:cNvPr>
          <p:cNvSpPr>
            <a:spLocks noGrp="1"/>
          </p:cNvSpPr>
          <p:nvPr>
            <p:ph idx="1"/>
          </p:nvPr>
        </p:nvSpPr>
        <p:spPr>
          <a:xfrm>
            <a:off x="665921" y="1534077"/>
            <a:ext cx="10515600" cy="4351338"/>
          </a:xfrm>
        </p:spPr>
        <p:txBody>
          <a:bodyPr/>
          <a:lstStyle/>
          <a:p>
            <a:pPr marL="228600" algn="just">
              <a:lnSpc>
                <a:spcPct val="130000"/>
              </a:lnSpc>
              <a:spcAft>
                <a:spcPts val="1000"/>
              </a:spcAft>
            </a:pPr>
            <a:r>
              <a:rPr lang="nl-NL" sz="3600" dirty="0">
                <a:solidFill>
                  <a:srgbClr val="000000"/>
                </a:solidFill>
                <a:effectLst/>
                <a:latin typeface="Times New Roman" panose="02020603050405020304" pitchFamily="18" charset="0"/>
                <a:ea typeface="Segoe UI" panose="020B0502040204020203" pitchFamily="34" charset="0"/>
                <a:cs typeface="Mangal" panose="02040503050203030202" pitchFamily="18" charset="0"/>
              </a:rPr>
              <a:t>Công xã: một tổ chức xã hội cộng đồng, trong đó mọi của cải làm ra đều là của chung, làm chung, hưởng chung.</a:t>
            </a:r>
            <a:endParaRPr lang="en-US" sz="3600" dirty="0">
              <a:latin typeface="Calibri" panose="020F0502020204030204" pitchFamily="34" charset="0"/>
              <a:ea typeface="Segoe UI" panose="020B0502040204020203" pitchFamily="34" charset="0"/>
              <a:cs typeface="Mangal" panose="02040503050203030202" pitchFamily="18" charset="0"/>
            </a:endParaRPr>
          </a:p>
          <a:p>
            <a:pPr marL="228600" algn="just">
              <a:lnSpc>
                <a:spcPct val="130000"/>
              </a:lnSpc>
              <a:spcAft>
                <a:spcPts val="1000"/>
              </a:spcAft>
            </a:pPr>
            <a:r>
              <a:rPr lang="nl-NL" sz="3600" dirty="0">
                <a:solidFill>
                  <a:srgbClr val="000000"/>
                </a:solidFill>
                <a:effectLst/>
                <a:latin typeface="Times New Roman" panose="02020603050405020304" pitchFamily="18" charset="0"/>
                <a:ea typeface="Segoe UI" panose="020B0502040204020203" pitchFamily="34" charset="0"/>
                <a:cs typeface="Mangal" panose="02040503050203030202" pitchFamily="18" charset="0"/>
              </a:rPr>
              <a:t>Thị tộc: một nhóm người có cùng dòng máu, sống quần tụ cùng nhau.</a:t>
            </a:r>
            <a:endParaRPr lang="vi-VN" sz="3600" dirty="0">
              <a:effectLst/>
              <a:latin typeface="Calibri" panose="020F0502020204030204" pitchFamily="34" charset="0"/>
              <a:ea typeface="Calibri" panose="020F0502020204030204" pitchFamily="34" charset="0"/>
              <a:cs typeface="Mangal" panose="02040503050203030202" pitchFamily="18" charset="0"/>
            </a:endParaRPr>
          </a:p>
          <a:p>
            <a:pPr marL="0" indent="0">
              <a:buNone/>
            </a:pPr>
            <a:endParaRPr lang="vi-VN" dirty="0"/>
          </a:p>
        </p:txBody>
      </p:sp>
    </p:spTree>
    <p:extLst>
      <p:ext uri="{BB962C8B-B14F-4D97-AF65-F5344CB8AC3E}">
        <p14:creationId xmlns:p14="http://schemas.microsoft.com/office/powerpoint/2010/main" val="21558519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1489</Words>
  <Application>Microsoft Office PowerPoint</Application>
  <PresentationFormat>Widescreen</PresentationFormat>
  <Paragraphs>114</Paragraphs>
  <Slides>39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 Unicode MS</vt:lpstr>
      <vt:lpstr>Arial</vt:lpstr>
      <vt:lpstr>Calibri</vt:lpstr>
      <vt:lpstr>Calibri Light</vt:lpstr>
      <vt:lpstr>Mangal</vt:lpstr>
      <vt:lpstr>Noto Sans Symbols</vt:lpstr>
      <vt:lpstr>Segoe UI</vt:lpstr>
      <vt:lpstr>Times New Roman</vt:lpstr>
      <vt:lpstr>Wingdings</vt:lpstr>
      <vt:lpstr>Office Theme</vt:lpstr>
      <vt:lpstr>PowerPoint Presentation</vt:lpstr>
      <vt:lpstr>PowerPoint Presentation</vt:lpstr>
      <vt:lpstr>PowerPoint Presentation</vt:lpstr>
      <vt:lpstr>PowerPoint Presentation</vt:lpstr>
      <vt:lpstr> I. CÁC GIAI ĐOẠN TIẾN TRIỂN CỦA XÃ HỘI NGUYÊN THỦY </vt:lpstr>
      <vt:lpstr>PowerPoint Presentation</vt:lpstr>
      <vt:lpstr>I. CÁC GIAI ĐOẠN TIẾN TRIỂN CỦA XÃ HỘI NGUYÊN THỦY </vt:lpstr>
      <vt:lpstr>PowerPoint Presentation</vt:lpstr>
      <vt:lpstr>PowerPoint Presentation</vt:lpstr>
      <vt:lpstr>I. CÁC GIAI ĐOẠN TIẾN TRIỂN CỦA XÃ HỘI NGUYÊN THỦY </vt:lpstr>
      <vt:lpstr>PowerPoint Presentation</vt:lpstr>
      <vt:lpstr>PowerPoint Presentation</vt:lpstr>
      <vt:lpstr>Hoạt động thảo luận nhóm</vt:lpstr>
      <vt:lpstr>PowerPoint Presentation</vt:lpstr>
      <vt:lpstr>PowerPoint Presentation</vt:lpstr>
      <vt:lpstr>PowerPoint Presentation</vt:lpstr>
      <vt:lpstr>II. ĐỜI SỐNG VẬT CHẤT CỦA NGƯỜI NGUYÊN THỦY 1. Lao động và công cụ lao động </vt:lpstr>
      <vt:lpstr>II. ĐỜI SỐNG VẬT CHẤT CỦA  NGƯỜI NGUYÊN THỦY </vt:lpstr>
      <vt:lpstr>PowerPoint Presentation</vt:lpstr>
      <vt:lpstr>PowerPoint Presentation</vt:lpstr>
      <vt:lpstr>PowerPoint Presentation</vt:lpstr>
      <vt:lpstr>  II. ĐỜI SỐNG VẬT CHẤT CỦA NGƯỜI NGUYÊN THỦY 2. Từ hái lượm, săn bắt đến trồng trọt và chăn nuôi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Xương hóa thạch trong các ngôi mộ cổ</vt:lpstr>
      <vt:lpstr>PowerPoint Presentation</vt:lpstr>
      <vt:lpstr>III. ĐỜI SỐNG TINH THẦN CỦA NGƯỜI NGUYÊN THUỶ  </vt:lpstr>
      <vt:lpstr>Bài tập củng cố</vt:lpstr>
      <vt:lpstr>PowerPoint Presentation</vt:lpstr>
      <vt:lpstr>PowerPoint Presentation</vt:lpstr>
      <vt:lpstr>HOẠT ĐỘNG VẬN DỤNG</vt:lpstr>
      <vt:lpstr>PowerPoint Presentation</vt:lpstr>
      <vt:lpstr>PowerPoint Presentation</vt:lpstr>
      <vt:lpstr>DẶN DÒ</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73</cp:revision>
  <dcterms:created xsi:type="dcterms:W3CDTF">2021-08-13T01:36:27Z</dcterms:created>
  <dcterms:modified xsi:type="dcterms:W3CDTF">2021-10-01T15:03:05Z</dcterms:modified>
</cp:coreProperties>
</file>